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8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notesSlides/notesSlide16.xml" ContentType="application/vnd.openxmlformats-officedocument.presentationml.notesSlide+xml"/>
  <Override PartName="/ppt/charts/chart11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rts/chart12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0.xml" ContentType="application/vnd.openxmlformats-officedocument.presentationml.notesSlide+xml"/>
  <Override PartName="/ppt/charts/chart13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rts/chart14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23.xml" ContentType="application/vnd.openxmlformats-officedocument.presentationml.notesSlide+xml"/>
  <Override PartName="/ppt/charts/chart15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24.xml" ContentType="application/vnd.openxmlformats-officedocument.presentationml.notesSlide+xml"/>
  <Override PartName="/ppt/charts/chart16.xml" ContentType="application/vnd.openxmlformats-officedocument.drawingml.chart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3983" r:id="rId2"/>
    <p:sldId id="3996" r:id="rId3"/>
    <p:sldId id="3855" r:id="rId4"/>
    <p:sldId id="4008" r:id="rId5"/>
    <p:sldId id="4009" r:id="rId6"/>
    <p:sldId id="4010" r:id="rId7"/>
    <p:sldId id="381" r:id="rId8"/>
    <p:sldId id="4012" r:id="rId9"/>
    <p:sldId id="298" r:id="rId10"/>
    <p:sldId id="4017" r:id="rId11"/>
    <p:sldId id="4047" r:id="rId12"/>
    <p:sldId id="501" r:id="rId13"/>
    <p:sldId id="4049" r:id="rId14"/>
    <p:sldId id="355" r:id="rId15"/>
    <p:sldId id="4081" r:id="rId16"/>
    <p:sldId id="4082" r:id="rId17"/>
    <p:sldId id="4085" r:id="rId18"/>
    <p:sldId id="359" r:id="rId19"/>
    <p:sldId id="360" r:id="rId20"/>
    <p:sldId id="4097" r:id="rId21"/>
    <p:sldId id="4098" r:id="rId22"/>
    <p:sldId id="4101" r:id="rId23"/>
    <p:sldId id="4033" r:id="rId24"/>
    <p:sldId id="3962" r:id="rId25"/>
    <p:sldId id="257" r:id="rId26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24B3-4337-BCD3-C6A3964CF3C3}"/>
              </c:ext>
            </c:extLst>
          </c:dPt>
          <c:dPt>
            <c:idx val="1"/>
            <c:bubble3D val="0"/>
            <c:spPr>
              <a:pattFill prst="dkDnDiag">
                <a:fgClr>
                  <a:schemeClr val="bg1">
                    <a:lumMod val="85000"/>
                  </a:schemeClr>
                </a:fgClr>
                <a:bgClr>
                  <a:schemeClr val="bg2"/>
                </a:bgClr>
              </a:pattFill>
            </c:spPr>
            <c:extLst>
              <c:ext xmlns:c16="http://schemas.microsoft.com/office/drawing/2014/chart" uri="{C3380CC4-5D6E-409C-BE32-E72D297353CC}">
                <c16:uniqueId val="{00000003-24B3-4337-BCD3-C6A3964CF3C3}"/>
              </c:ext>
            </c:extLst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73</c:v>
                </c:pt>
                <c:pt idx="1">
                  <c:v>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4B3-4337-BCD3-C6A3964CF3C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2"/>
      </c:doughnutChart>
      <c:spPr>
        <a:noFill/>
        <a:ln w="25371">
          <a:noFill/>
        </a:ln>
      </c:spPr>
    </c:plotArea>
    <c:plotVisOnly val="1"/>
    <c:dispBlanksAs val="gap"/>
    <c:showDLblsOverMax val="0"/>
  </c:chart>
  <c:txPr>
    <a:bodyPr/>
    <a:lstStyle/>
    <a:p>
      <a:pPr>
        <a:defRPr lang="zh-CN" sz="1800" b="0" i="0" u="none" strike="noStrike" baseline="0">
          <a:solidFill>
            <a:srgbClr val="808080"/>
          </a:solidFill>
          <a:latin typeface="Source Han Sans HW SC" panose="020F0502020204030204"/>
          <a:ea typeface="PangMenZhengDao" panose="02010600030101010101" pitchFamily="2" charset="-122"/>
          <a:cs typeface="Calibri" panose="020F0502020204030204"/>
          <a:sym typeface="Source Han Sans HW SC" panose="020F0502020204030204"/>
        </a:defRPr>
      </a:pPr>
      <a:endParaRPr lang="zh-CN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c:spPr>
          <c:dPt>
            <c:idx val="0"/>
            <c:bubble3D val="0"/>
            <c:spPr>
              <a:solidFill>
                <a:schemeClr val="accent2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0-533E-4318-A0BC-5F3D5CDFDA15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533E-4318-A0BC-5F3D5CDFDA15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533E-4318-A0BC-5F3D5CDFDA15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533E-4318-A0BC-5F3D5CDFDA15}"/>
              </c:ext>
            </c:extLst>
          </c:dPt>
          <c:dPt>
            <c:idx val="4"/>
            <c:bubble3D val="0"/>
            <c:spPr>
              <a:solidFill>
                <a:schemeClr val="accent2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533E-4318-A0BC-5F3D5CDFDA15}"/>
              </c:ext>
            </c:extLst>
          </c:dPt>
          <c:dPt>
            <c:idx val="5"/>
            <c:bubble3D val="0"/>
            <c:spPr>
              <a:solidFill>
                <a:schemeClr val="accent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533E-4318-A0BC-5F3D5CDFDA15}"/>
              </c:ext>
            </c:extLst>
          </c:dPt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Sheet1!$A$2:$A$7</c:f>
              <c:strCache>
                <c:ptCount val="6"/>
                <c:pt idx="0">
                  <c:v>流动资金</c:v>
                </c:pt>
                <c:pt idx="1">
                  <c:v>办公地改善及扩建</c:v>
                </c:pt>
                <c:pt idx="2">
                  <c:v>扩招人员及人员工资</c:v>
                </c:pt>
                <c:pt idx="3">
                  <c:v>市场运营与宣传</c:v>
                </c:pt>
                <c:pt idx="4">
                  <c:v>研发投入</c:v>
                </c:pt>
                <c:pt idx="5">
                  <c:v>研发实验设备及服务器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60</c:v>
                </c:pt>
                <c:pt idx="1">
                  <c:v>80</c:v>
                </c:pt>
                <c:pt idx="2">
                  <c:v>100</c:v>
                </c:pt>
                <c:pt idx="3">
                  <c:v>60</c:v>
                </c:pt>
                <c:pt idx="4">
                  <c:v>100</c:v>
                </c:pt>
                <c:pt idx="5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33E-4318-A0BC-5F3D5CDFDA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zero"/>
    <c:showDLblsOverMax val="0"/>
  </c:chart>
  <c:txPr>
    <a:bodyPr/>
    <a:lstStyle/>
    <a:p>
      <a:pPr>
        <a:defRPr sz="1800">
          <a:latin typeface="Source Han Sans HW SC"/>
          <a:ea typeface="PangMenZhengDao" panose="02010600030101010101" pitchFamily="2" charset="-122"/>
          <a:sym typeface="Source Han Sans HW SC"/>
        </a:defRPr>
      </a:pPr>
      <a:endParaRPr lang="zh-CN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971D-4274-B9CA-89CAEB86953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971D-4274-B9CA-89CAEB86953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971D-4274-B9CA-89CAEB8695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12932736"/>
        <c:axId val="412819840"/>
      </c:lineChart>
      <c:catAx>
        <c:axId val="412932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12819840"/>
        <c:crosses val="autoZero"/>
        <c:auto val="1"/>
        <c:lblAlgn val="ctr"/>
        <c:lblOffset val="100"/>
        <c:noMultiLvlLbl val="0"/>
      </c:catAx>
      <c:valAx>
        <c:axId val="412819840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rgbClr val="D9D9D9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412932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Source Han Sans HW SC"/>
          <a:ea typeface="PangMenZhengDao" panose="02010600030101010101" pitchFamily="2" charset="-122"/>
          <a:sym typeface="Source Han Sans HW SC"/>
        </a:defRPr>
      </a:pPr>
      <a:endParaRPr lang="zh-CN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0138325475405202E-2"/>
          <c:y val="3.564582087834671E-2"/>
          <c:w val="0.9545063442684828"/>
          <c:h val="0.69441376148123313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chemeClr val="bg1"/>
              </a:solidFill>
              <a:ln w="50800">
                <a:solidFill>
                  <a:schemeClr val="accent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ource Han Sans HW SC"/>
                    <a:ea typeface="PangMenZhengDao" panose="02010600030101010101" pitchFamily="2" charset="-122"/>
                    <a:cs typeface="+mn-cs"/>
                    <a:sym typeface="Source Han Sans HW SC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Sheet1!$A$2:$A$11</c:f>
              <c:numCache>
                <c:formatCode>General</c:formatCode>
                <c:ptCount val="10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  <c:pt idx="8">
                  <c:v>2014</c:v>
                </c:pt>
                <c:pt idx="9">
                  <c:v>2015</c:v>
                </c:pt>
              </c:numCache>
            </c:num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7</c:v>
                </c:pt>
                <c:pt idx="1">
                  <c:v>10</c:v>
                </c:pt>
                <c:pt idx="2">
                  <c:v>25</c:v>
                </c:pt>
                <c:pt idx="3">
                  <c:v>20</c:v>
                </c:pt>
                <c:pt idx="4">
                  <c:v>42</c:v>
                </c:pt>
                <c:pt idx="5">
                  <c:v>45</c:v>
                </c:pt>
                <c:pt idx="6">
                  <c:v>50</c:v>
                </c:pt>
                <c:pt idx="7">
                  <c:v>39</c:v>
                </c:pt>
                <c:pt idx="8">
                  <c:v>52</c:v>
                </c:pt>
                <c:pt idx="9">
                  <c:v>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65B-4D43-9667-49E5B6713D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75252512"/>
        <c:axId val="675253072"/>
      </c:lineChart>
      <c:catAx>
        <c:axId val="67525251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cs"/>
                <a:sym typeface="Source Han Sans HW SC"/>
              </a:defRPr>
            </a:pPr>
            <a:endParaRPr lang="zh-CN"/>
          </a:p>
        </c:txPr>
        <c:crossAx val="675253072"/>
        <c:crosses val="autoZero"/>
        <c:auto val="1"/>
        <c:lblAlgn val="ctr"/>
        <c:lblOffset val="100"/>
        <c:noMultiLvlLbl val="0"/>
      </c:catAx>
      <c:valAx>
        <c:axId val="675253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cs"/>
                <a:sym typeface="Source Han Sans HW SC"/>
              </a:defRPr>
            </a:pPr>
            <a:endParaRPr lang="zh-CN"/>
          </a:p>
        </c:txPr>
        <c:crossAx val="675252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Source Han Sans HW SC"/>
          <a:ea typeface="PangMenZhengDao" panose="02010600030101010101" pitchFamily="2" charset="-122"/>
          <a:sym typeface="Source Han Sans HW SC"/>
        </a:defRPr>
      </a:pPr>
      <a:endParaRPr lang="zh-CN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8743082519582216E-2"/>
          <c:y val="4.1339287481355812E-2"/>
          <c:w val="0.87345534244797196"/>
          <c:h val="0.83430669979591088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19050" cap="sq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Sheet1!$A$2:$A$15</c:f>
              <c:numCache>
                <c:formatCode>General</c:formatCode>
                <c:ptCount val="1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</c:numCache>
            </c:numRef>
          </c:xVal>
          <c:yVal>
            <c:numRef>
              <c:f>Sheet1!$B$2:$B$15</c:f>
              <c:numCache>
                <c:formatCode>General</c:formatCode>
                <c:ptCount val="14"/>
                <c:pt idx="0">
                  <c:v>2</c:v>
                </c:pt>
                <c:pt idx="1">
                  <c:v>4</c:v>
                </c:pt>
                <c:pt idx="2">
                  <c:v>1</c:v>
                </c:pt>
                <c:pt idx="3">
                  <c:v>9</c:v>
                </c:pt>
                <c:pt idx="4">
                  <c:v>2</c:v>
                </c:pt>
                <c:pt idx="5">
                  <c:v>7</c:v>
                </c:pt>
                <c:pt idx="6">
                  <c:v>3</c:v>
                </c:pt>
                <c:pt idx="7">
                  <c:v>8</c:v>
                </c:pt>
                <c:pt idx="8">
                  <c:v>2</c:v>
                </c:pt>
                <c:pt idx="9">
                  <c:v>10</c:v>
                </c:pt>
                <c:pt idx="10">
                  <c:v>4</c:v>
                </c:pt>
                <c:pt idx="11">
                  <c:v>15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14A2-4D26-94FC-1D6C52D18E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28417056"/>
        <c:axId val="1028417448"/>
      </c:scatterChart>
      <c:valAx>
        <c:axId val="10284170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cs"/>
                <a:sym typeface="Source Han Sans HW SC"/>
              </a:defRPr>
            </a:pPr>
            <a:endParaRPr lang="zh-CN"/>
          </a:p>
        </c:txPr>
        <c:crossAx val="1028417448"/>
        <c:crosses val="autoZero"/>
        <c:crossBetween val="midCat"/>
      </c:valAx>
      <c:valAx>
        <c:axId val="10284174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cs"/>
                <a:sym typeface="Source Han Sans HW SC"/>
              </a:defRPr>
            </a:pPr>
            <a:endParaRPr lang="zh-CN"/>
          </a:p>
        </c:txPr>
        <c:crossAx val="102841705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Source Han Sans HW SC"/>
          <a:ea typeface="PangMenZhengDao" panose="02010600030101010101" pitchFamily="2" charset="-122"/>
          <a:sym typeface="Source Han Sans HW SC"/>
        </a:defRPr>
      </a:pPr>
      <a:endParaRPr lang="zh-CN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254000" dist="101600" dir="8100000" algn="tr" rotWithShape="0">
                <a:prstClr val="black">
                  <a:alpha val="20000"/>
                </a:prstClr>
              </a:outerShdw>
            </a:effectLst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dist="101600" dir="8100000" algn="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0-CA51-4153-BDCB-E6CC12C070AA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dist="101600" dir="8100000" algn="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CA51-4153-BDCB-E6CC12C070AA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dist="101600" dir="8100000" algn="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CA51-4153-BDCB-E6CC12C070AA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dist="101600" dir="8100000" algn="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CA51-4153-BDCB-E6CC12C070AA}"/>
              </c:ext>
            </c:extLst>
          </c:dPt>
          <c:cat>
            <c:strRef>
              <c:f>Sheet1!$A$2:$A$9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2.5</c:v>
                </c:pt>
                <c:pt idx="5">
                  <c:v>3.5</c:v>
                </c:pt>
                <c:pt idx="6">
                  <c:v>5</c:v>
                </c:pt>
                <c:pt idx="7">
                  <c:v>4.8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8F-4F02-AE1A-7B1E1D137D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24"/>
        <c:overlap val="-100"/>
        <c:axId val="266090376"/>
        <c:axId val="266086064"/>
      </c:barChart>
      <c:catAx>
        <c:axId val="2660903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66086064"/>
        <c:crosses val="autoZero"/>
        <c:auto val="1"/>
        <c:lblAlgn val="ctr"/>
        <c:lblOffset val="100"/>
        <c:noMultiLvlLbl val="0"/>
      </c:catAx>
      <c:valAx>
        <c:axId val="266086064"/>
        <c:scaling>
          <c:orientation val="minMax"/>
          <c:max val="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cs"/>
                <a:sym typeface="Source Han Sans HW SC"/>
              </a:defRPr>
            </a:pPr>
            <a:endParaRPr lang="zh-CN"/>
          </a:p>
        </c:txPr>
        <c:crossAx val="266090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Source Han Sans HW SC"/>
          <a:ea typeface="PangMenZhengDao" panose="02010600030101010101" pitchFamily="2" charset="-122"/>
          <a:sym typeface="Source Han Sans HW SC"/>
        </a:defRPr>
      </a:pPr>
      <a:endParaRPr lang="zh-CN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chemeClr val="tx1">
                  <a:lumMod val="95000"/>
                  <a:lumOff val="5000"/>
                </a:schemeClr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0668-4BC2-9703-AD96BCB2D05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chemeClr val="bg1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0668-4BC2-9703-AD96BCB2D05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28575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chemeClr val="bg1"/>
              </a:solidFill>
              <a:ln w="9525">
                <a:solidFill>
                  <a:schemeClr val="bg1">
                    <a:lumMod val="65000"/>
                  </a:schemeClr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0668-4BC2-9703-AD96BCB2D0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12932736"/>
        <c:axId val="412819840"/>
      </c:lineChart>
      <c:catAx>
        <c:axId val="412932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12819840"/>
        <c:crosses val="autoZero"/>
        <c:auto val="1"/>
        <c:lblAlgn val="ctr"/>
        <c:lblOffset val="100"/>
        <c:noMultiLvlLbl val="0"/>
      </c:catAx>
      <c:valAx>
        <c:axId val="412819840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rgbClr val="D9D9D9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412932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Source Han Sans HW SC" panose="020F0502020204030204"/>
          <a:ea typeface="PangMenZhengDao" panose="02010600030101010101" pitchFamily="2" charset="-122"/>
          <a:cs typeface="+mn-ea"/>
          <a:sym typeface="Source Han Sans HW SC" panose="020F0502020204030204"/>
        </a:defRPr>
      </a:pPr>
      <a:endParaRPr lang="zh-CN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54989518628232E-2"/>
          <c:y val="5.1251556153279899E-2"/>
          <c:w val="0.77951244066535597"/>
          <c:h val="0.8331047643279679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</c:spPr>
          <c:invertIfNegative val="0"/>
          <c:dLbls>
            <c:dLbl>
              <c:idx val="0"/>
              <c:layout>
                <c:manualLayout>
                  <c:x val="0"/>
                  <c:y val="3.2244100535582097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5209-40A9-92ED-B6A1D3EA78B2}"/>
                </c:ext>
              </c:extLst>
            </c:dLbl>
            <c:dLbl>
              <c:idx val="1"/>
              <c:layout>
                <c:manualLayout>
                  <c:x val="0"/>
                  <c:y val="2.418307540168659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209-40A9-92ED-B6A1D3EA78B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4.5</c:v>
                </c:pt>
                <c:pt idx="1">
                  <c:v>2.5</c:v>
                </c:pt>
                <c:pt idx="2">
                  <c:v>3.2</c:v>
                </c:pt>
                <c:pt idx="3">
                  <c:v>3.7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209-40A9-92ED-B6A1D3EA78B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2">
                <a:lumMod val="50000"/>
                <a:alpha val="75000"/>
              </a:schemeClr>
            </a:solidFill>
          </c:spPr>
          <c:invertIfNegative val="0"/>
          <c:dLbls>
            <c:dLbl>
              <c:idx val="1"/>
              <c:layout>
                <c:manualLayout>
                  <c:x val="0"/>
                  <c:y val="2.418307540168659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209-40A9-92ED-B6A1D3EA78B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2.5</c:v>
                </c:pt>
                <c:pt idx="1">
                  <c:v>4.2</c:v>
                </c:pt>
                <c:pt idx="2">
                  <c:v>1.6</c:v>
                </c:pt>
                <c:pt idx="3">
                  <c:v>2.4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209-40A9-92ED-B6A1D3EA78B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>
                <a:alpha val="75000"/>
              </a:schemeClr>
            </a:solidFill>
            <a:scene3d>
              <a:camera prst="orthographicFront"/>
              <a:lightRig rig="threePt" dir="t"/>
            </a:scene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3</c:v>
                </c:pt>
                <c:pt idx="1">
                  <c:v>1</c:v>
                </c:pt>
                <c:pt idx="2">
                  <c:v>2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209-40A9-92ED-B6A1D3EA78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25253632"/>
        <c:axId val="527131392"/>
      </c:barChart>
      <c:catAx>
        <c:axId val="52525363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</a:ln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7131392"/>
        <c:crosses val="autoZero"/>
        <c:auto val="1"/>
        <c:lblAlgn val="ctr"/>
        <c:lblOffset val="100"/>
        <c:noMultiLvlLbl val="0"/>
      </c:catAx>
      <c:valAx>
        <c:axId val="527131392"/>
        <c:scaling>
          <c:orientation val="minMax"/>
          <c:max val="5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65000"/>
                  <a:alpha val="30000"/>
                </a:schemeClr>
              </a:solidFill>
              <a:prstDash val="lgDash"/>
              <a:round/>
            </a:ln>
          </c:spPr>
        </c:majorGridlines>
        <c:numFmt formatCode="General" sourceLinked="1"/>
        <c:majorTickMark val="out"/>
        <c:minorTickMark val="none"/>
        <c:tickLblPos val="nextTo"/>
        <c:spPr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</a:ln>
        </c:spPr>
        <c:txPr>
          <a:bodyPr rot="-60000000" vert="horz"/>
          <a:lstStyle/>
          <a:p>
            <a:pPr>
              <a:defRPr/>
            </a:pPr>
            <a:endParaRPr lang="zh-CN"/>
          </a:p>
        </c:txPr>
        <c:crossAx val="525253632"/>
        <c:crosses val="autoZero"/>
        <c:crossBetween val="between"/>
      </c:valAx>
      <c:spPr>
        <a:ln>
          <a:solidFill>
            <a:schemeClr val="bg1">
              <a:lumMod val="65000"/>
            </a:schemeClr>
          </a:solidFill>
        </a:ln>
      </c:spPr>
    </c:plotArea>
    <c:plotVisOnly val="1"/>
    <c:dispBlanksAs val="zero"/>
    <c:showDLblsOverMax val="0"/>
  </c:chart>
  <c:txPr>
    <a:bodyPr/>
    <a:lstStyle/>
    <a:p>
      <a:pPr>
        <a:defRPr lang="zh-CN" sz="800">
          <a:solidFill>
            <a:schemeClr val="bg1">
              <a:lumMod val="65000"/>
            </a:schemeClr>
          </a:solidFill>
          <a:latin typeface="Source Han Sans HW SC"/>
          <a:ea typeface="PangMenZhengDao" panose="02010600030101010101" pitchFamily="2" charset="-122"/>
          <a:sym typeface="Source Han Sans HW SC"/>
        </a:defRPr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1FE6-4C9E-B0DF-799B5F267E1F}"/>
              </c:ext>
            </c:extLst>
          </c:dPt>
          <c:dPt>
            <c:idx val="1"/>
            <c:bubble3D val="0"/>
            <c:spPr>
              <a:pattFill prst="dkDnDiag">
                <a:fgClr>
                  <a:schemeClr val="bg1">
                    <a:lumMod val="85000"/>
                  </a:schemeClr>
                </a:fgClr>
                <a:bgClr>
                  <a:schemeClr val="bg2"/>
                </a:bgClr>
              </a:pattFill>
            </c:spPr>
            <c:extLst>
              <c:ext xmlns:c16="http://schemas.microsoft.com/office/drawing/2014/chart" uri="{C3380CC4-5D6E-409C-BE32-E72D297353CC}">
                <c16:uniqueId val="{00000003-1FE6-4C9E-B0DF-799B5F267E1F}"/>
              </c:ext>
            </c:extLst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87</c:v>
                </c:pt>
                <c:pt idx="1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FE6-4C9E-B0DF-799B5F267E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2"/>
      </c:doughnutChart>
      <c:spPr>
        <a:noFill/>
        <a:ln w="25371">
          <a:noFill/>
        </a:ln>
      </c:spPr>
    </c:plotArea>
    <c:plotVisOnly val="1"/>
    <c:dispBlanksAs val="gap"/>
    <c:showDLblsOverMax val="0"/>
  </c:chart>
  <c:txPr>
    <a:bodyPr/>
    <a:lstStyle/>
    <a:p>
      <a:pPr>
        <a:defRPr lang="zh-CN" sz="1800" b="0" i="0" u="none" strike="noStrike" baseline="0">
          <a:solidFill>
            <a:srgbClr val="808080"/>
          </a:solidFill>
          <a:latin typeface="Source Han Sans HW SC" panose="020F0502020204030204"/>
          <a:ea typeface="PangMenZhengDao" panose="02010600030101010101" pitchFamily="2" charset="-122"/>
          <a:cs typeface="Calibri" panose="020F0502020204030204"/>
          <a:sym typeface="Source Han Sans HW SC" panose="020F0502020204030204"/>
        </a:defRPr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9982641294186701E-2"/>
          <c:y val="2.0363292967870102E-2"/>
          <c:w val="0.930017391684552"/>
          <c:h val="0.6767412801305550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bg1"/>
                    </a:solidFill>
                    <a:latin typeface="Source Han Sans HW SC" panose="020F0502020204030204"/>
                    <a:ea typeface="PangMenZhengDao" panose="02010600030101010101" pitchFamily="2" charset="-122"/>
                    <a:cs typeface="+mn-cs"/>
                    <a:sym typeface="Source Han Sans HW SC" panose="020F0502020204030204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Sheet1!$B$2</c:f>
              <c:numCache>
                <c:formatCode>0%</c:formatCode>
                <c:ptCount val="1"/>
                <c:pt idx="0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1CD-43D5-9A11-76204B8084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bg1"/>
                    </a:solidFill>
                    <a:latin typeface="Source Han Sans HW SC" panose="020F0502020204030204"/>
                    <a:ea typeface="PangMenZhengDao" panose="02010600030101010101" pitchFamily="2" charset="-122"/>
                    <a:cs typeface="+mn-cs"/>
                    <a:sym typeface="Source Han Sans HW SC" panose="020F0502020204030204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Sheet1!$C$2</c:f>
              <c:numCache>
                <c:formatCode>0%</c:formatCode>
                <c:ptCount val="1"/>
                <c:pt idx="0">
                  <c:v>0.3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1CD-43D5-9A11-76204B8084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bg1"/>
                    </a:solidFill>
                    <a:latin typeface="Source Han Sans HW SC" panose="020F0502020204030204"/>
                    <a:ea typeface="PangMenZhengDao" panose="02010600030101010101" pitchFamily="2" charset="-122"/>
                    <a:cs typeface="+mn-cs"/>
                    <a:sym typeface="Source Han Sans HW SC" panose="020F0502020204030204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Sheet1!$D$2</c:f>
              <c:numCache>
                <c:formatCode>0%</c:formatCode>
                <c:ptCount val="1"/>
                <c:pt idx="0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1CD-43D5-9A11-76204B8084D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系列 4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bg1"/>
                    </a:solidFill>
                    <a:latin typeface="Source Han Sans HW SC" panose="020F0502020204030204"/>
                    <a:ea typeface="PangMenZhengDao" panose="02010600030101010101" pitchFamily="2" charset="-122"/>
                    <a:cs typeface="+mn-cs"/>
                    <a:sym typeface="Source Han Sans HW SC" panose="020F0502020204030204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Sheet1!$E$2</c:f>
              <c:numCache>
                <c:formatCode>0%</c:formatCode>
                <c:ptCount val="1"/>
                <c:pt idx="0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1CD-43D5-9A11-76204B8084D4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系列 5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bg1"/>
                    </a:solidFill>
                    <a:latin typeface="Source Han Sans HW SC" panose="020F0502020204030204"/>
                    <a:ea typeface="PangMenZhengDao" panose="02010600030101010101" pitchFamily="2" charset="-122"/>
                    <a:cs typeface="+mn-cs"/>
                    <a:sym typeface="Source Han Sans HW SC" panose="020F0502020204030204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Sheet1!$F$2</c:f>
              <c:numCache>
                <c:formatCode>0%</c:formatCode>
                <c:ptCount val="1"/>
                <c:pt idx="0">
                  <c:v>0.6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1CD-43D5-9A11-76204B8084D4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系列 6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bg1"/>
                    </a:solidFill>
                    <a:latin typeface="Source Han Sans HW SC" panose="020F0502020204030204"/>
                    <a:ea typeface="PangMenZhengDao" panose="02010600030101010101" pitchFamily="2" charset="-122"/>
                    <a:cs typeface="+mn-cs"/>
                    <a:sym typeface="Source Han Sans HW SC" panose="020F0502020204030204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Sheet1!$G$2</c:f>
              <c:numCache>
                <c:formatCode>0%</c:formatCode>
                <c:ptCount val="1"/>
                <c:pt idx="0">
                  <c:v>0.7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31CD-43D5-9A11-76204B8084D4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系列 7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bg1"/>
                    </a:solidFill>
                    <a:latin typeface="Source Han Sans HW SC" panose="020F0502020204030204"/>
                    <a:ea typeface="PangMenZhengDao" panose="02010600030101010101" pitchFamily="2" charset="-122"/>
                    <a:cs typeface="+mn-cs"/>
                    <a:sym typeface="Source Han Sans HW SC" panose="020F0502020204030204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Sheet1!$H$2</c:f>
              <c:numCache>
                <c:formatCode>0%</c:formatCode>
                <c:ptCount val="1"/>
                <c:pt idx="0">
                  <c:v>0.95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1CD-43D5-9A11-76204B8084D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3"/>
        <c:overlap val="-100"/>
        <c:axId val="221186688"/>
        <c:axId val="221201536"/>
      </c:barChart>
      <c:catAx>
        <c:axId val="22118668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Source Han Sans HW SC" panose="020F0502020204030204"/>
                <a:ea typeface="PangMenZhengDao" panose="02010600030101010101" pitchFamily="2" charset="-122"/>
                <a:cs typeface="+mn-cs"/>
                <a:sym typeface="Source Han Sans HW SC" panose="020F0502020204030204"/>
              </a:defRPr>
            </a:pPr>
            <a:endParaRPr lang="zh-CN"/>
          </a:p>
        </c:txPr>
        <c:crossAx val="221201536"/>
        <c:crosses val="autoZero"/>
        <c:auto val="1"/>
        <c:lblAlgn val="ctr"/>
        <c:lblOffset val="100"/>
        <c:noMultiLvlLbl val="0"/>
      </c:catAx>
      <c:valAx>
        <c:axId val="221201536"/>
        <c:scaling>
          <c:orientation val="minMax"/>
          <c:max val="1"/>
        </c:scaling>
        <c:delete val="0"/>
        <c:axPos val="l"/>
        <c:numFmt formatCode="0%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75000"/>
                <a:lumOff val="2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Source Han Sans HW SC" panose="020F0502020204030204"/>
                <a:ea typeface="PangMenZhengDao" panose="02010600030101010101" pitchFamily="2" charset="-122"/>
                <a:cs typeface="+mn-cs"/>
                <a:sym typeface="Source Han Sans HW SC" panose="020F0502020204030204"/>
              </a:defRPr>
            </a:pPr>
            <a:endParaRPr lang="zh-CN"/>
          </a:p>
        </c:txPr>
        <c:crossAx val="221186688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solidFill>
            <a:schemeClr val="bg1"/>
          </a:solidFill>
          <a:latin typeface="Source Han Sans HW SC" panose="020F0502020204030204"/>
          <a:ea typeface="PangMenZhengDao" panose="02010600030101010101" pitchFamily="2" charset="-122"/>
          <a:sym typeface="Source Han Sans HW SC" panose="020F0502020204030204"/>
        </a:defRPr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A43C-4F06-BBE1-FD4573310D42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3-A43C-4F06-BBE1-FD4573310D42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A43C-4F06-BBE1-FD4573310D42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7-A43C-4F06-BBE1-FD4573310D42}"/>
              </c:ext>
            </c:extLst>
          </c:dPt>
          <c:dPt>
            <c:idx val="4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9-A43C-4F06-BBE1-FD4573310D42}"/>
              </c:ext>
            </c:extLst>
          </c:dPt>
          <c:val>
            <c:numRef>
              <c:f>Sheet1!$B$2:$B$11</c:f>
              <c:numCache>
                <c:formatCode>General</c:formatCode>
                <c:ptCount val="10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  <c:pt idx="7">
                  <c:v>10</c:v>
                </c:pt>
                <c:pt idx="8">
                  <c:v>10</c:v>
                </c:pt>
                <c:pt idx="9">
                  <c:v>10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Sales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Sheet1!$A$2:$A$11</c15:sqref>
                        </c15:formulaRef>
                      </c:ext>
                    </c:extLst>
                    <c:strCache>
                      <c:ptCount val="10"/>
                      <c:pt idx="0">
                        <c:v>1st Qtr</c:v>
                      </c:pt>
                      <c:pt idx="1">
                        <c:v>2nd Qtr</c:v>
                      </c:pt>
                      <c:pt idx="2">
                        <c:v>1st Qtr</c:v>
                      </c:pt>
                      <c:pt idx="3">
                        <c:v>1st Qtr</c:v>
                      </c:pt>
                      <c:pt idx="4">
                        <c:v>1st Qtr</c:v>
                      </c:pt>
                      <c:pt idx="5">
                        <c:v>1st Qtr</c:v>
                      </c:pt>
                      <c:pt idx="6">
                        <c:v>1st Qtr</c:v>
                      </c:pt>
                      <c:pt idx="7">
                        <c:v>1st Qtr</c:v>
                      </c:pt>
                      <c:pt idx="8">
                        <c:v>1st Qtr</c:v>
                      </c:pt>
                      <c:pt idx="9">
                        <c:v>1st Qtr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A-A43C-4F06-BBE1-FD4573310D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zero"/>
    <c:showDLblsOverMax val="0"/>
  </c:chart>
  <c:spPr>
    <a:ln>
      <a:noFill/>
    </a:ln>
  </c:spPr>
  <c:txPr>
    <a:bodyPr/>
    <a:lstStyle/>
    <a:p>
      <a:pPr rtl="0">
        <a:defRPr sz="1800" baseline="-25000">
          <a:latin typeface="Source Han Sans HW SC"/>
          <a:ea typeface="PangMenZhengDao" panose="02010600030101010101" pitchFamily="2" charset="-122"/>
          <a:cs typeface="+mn-ea"/>
          <a:sym typeface="Source Han Sans HW SC"/>
        </a:defRPr>
      </a:pPr>
      <a:endParaRPr lang="zh-CN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F893-460C-9472-F44AF5F2EB8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3-F893-460C-9472-F44AF5F2EB84}"/>
              </c:ext>
            </c:extLst>
          </c:dPt>
          <c:dPt>
            <c:idx val="2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F893-460C-9472-F44AF5F2EB84}"/>
              </c:ext>
            </c:extLst>
          </c:dPt>
          <c:dPt>
            <c:idx val="3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7-F893-460C-9472-F44AF5F2EB84}"/>
              </c:ext>
            </c:extLst>
          </c:dPt>
          <c:dPt>
            <c:idx val="4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9-F893-460C-9472-F44AF5F2EB84}"/>
              </c:ext>
            </c:extLst>
          </c:dPt>
          <c:dPt>
            <c:idx val="5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B-F893-460C-9472-F44AF5F2EB84}"/>
              </c:ext>
            </c:extLst>
          </c:dPt>
          <c:dPt>
            <c:idx val="6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D-F893-460C-9472-F44AF5F2EB84}"/>
              </c:ext>
            </c:extLst>
          </c:dPt>
          <c:val>
            <c:numRef>
              <c:f>Sheet1!$B$2:$B$11</c:f>
              <c:numCache>
                <c:formatCode>General</c:formatCode>
                <c:ptCount val="10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  <c:pt idx="7">
                  <c:v>10</c:v>
                </c:pt>
                <c:pt idx="8">
                  <c:v>10</c:v>
                </c:pt>
                <c:pt idx="9">
                  <c:v>10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Sales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Sheet1!$A$2:$A$11</c15:sqref>
                        </c15:formulaRef>
                      </c:ext>
                    </c:extLst>
                    <c:strCache>
                      <c:ptCount val="10"/>
                      <c:pt idx="0">
                        <c:v>1st Qtr</c:v>
                      </c:pt>
                      <c:pt idx="1">
                        <c:v>2nd Qtr</c:v>
                      </c:pt>
                      <c:pt idx="2">
                        <c:v>1st Qtr</c:v>
                      </c:pt>
                      <c:pt idx="3">
                        <c:v>1st Qtr</c:v>
                      </c:pt>
                      <c:pt idx="4">
                        <c:v>1st Qtr</c:v>
                      </c:pt>
                      <c:pt idx="5">
                        <c:v>1st Qtr</c:v>
                      </c:pt>
                      <c:pt idx="6">
                        <c:v>1st Qtr</c:v>
                      </c:pt>
                      <c:pt idx="7">
                        <c:v>1st Qtr</c:v>
                      </c:pt>
                      <c:pt idx="8">
                        <c:v>1st Qtr</c:v>
                      </c:pt>
                      <c:pt idx="9">
                        <c:v>1st Qtr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E-F893-460C-9472-F44AF5F2EB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zero"/>
    <c:showDLblsOverMax val="0"/>
  </c:chart>
  <c:spPr>
    <a:ln>
      <a:noFill/>
    </a:ln>
  </c:spPr>
  <c:txPr>
    <a:bodyPr/>
    <a:lstStyle/>
    <a:p>
      <a:pPr rtl="0">
        <a:defRPr sz="1800" baseline="-25000">
          <a:latin typeface="Source Han Sans HW SC"/>
          <a:ea typeface="PangMenZhengDao" panose="02010600030101010101" pitchFamily="2" charset="-122"/>
          <a:cs typeface="+mn-ea"/>
          <a:sym typeface="Source Han Sans HW SC"/>
        </a:defRPr>
      </a:pPr>
      <a:endParaRPr lang="zh-CN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1208-4253-9FF6-E839CF15BA47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3-1208-4253-9FF6-E839CF15BA4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1208-4253-9FF6-E839CF15BA47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7-1208-4253-9FF6-E839CF15BA47}"/>
              </c:ext>
            </c:extLst>
          </c:dPt>
          <c:dPt>
            <c:idx val="4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9-1208-4253-9FF6-E839CF15BA47}"/>
              </c:ext>
            </c:extLst>
          </c:dPt>
          <c:dPt>
            <c:idx val="5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B-1208-4253-9FF6-E839CF15BA47}"/>
              </c:ext>
            </c:extLst>
          </c:dPt>
          <c:dPt>
            <c:idx val="6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D-1208-4253-9FF6-E839CF15BA47}"/>
              </c:ext>
            </c:extLst>
          </c:dPt>
          <c:dPt>
            <c:idx val="7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F-1208-4253-9FF6-E839CF15BA47}"/>
              </c:ext>
            </c:extLst>
          </c:dPt>
          <c:val>
            <c:numRef>
              <c:f>Sheet1!$B$2:$B$11</c:f>
              <c:numCache>
                <c:formatCode>General</c:formatCode>
                <c:ptCount val="10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  <c:pt idx="7">
                  <c:v>10</c:v>
                </c:pt>
                <c:pt idx="8">
                  <c:v>10</c:v>
                </c:pt>
                <c:pt idx="9">
                  <c:v>10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Sales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Sheet1!$A$2:$A$11</c15:sqref>
                        </c15:formulaRef>
                      </c:ext>
                    </c:extLst>
                    <c:strCache>
                      <c:ptCount val="10"/>
                      <c:pt idx="0">
                        <c:v>1st Qtr</c:v>
                      </c:pt>
                      <c:pt idx="1">
                        <c:v>2nd Qtr</c:v>
                      </c:pt>
                      <c:pt idx="2">
                        <c:v>1st Qtr</c:v>
                      </c:pt>
                      <c:pt idx="3">
                        <c:v>1st Qtr</c:v>
                      </c:pt>
                      <c:pt idx="4">
                        <c:v>1st Qtr</c:v>
                      </c:pt>
                      <c:pt idx="5">
                        <c:v>1st Qtr</c:v>
                      </c:pt>
                      <c:pt idx="6">
                        <c:v>1st Qtr</c:v>
                      </c:pt>
                      <c:pt idx="7">
                        <c:v>1st Qtr</c:v>
                      </c:pt>
                      <c:pt idx="8">
                        <c:v>1st Qtr</c:v>
                      </c:pt>
                      <c:pt idx="9">
                        <c:v>1st Qtr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10-1208-4253-9FF6-E839CF15BA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zero"/>
    <c:showDLblsOverMax val="0"/>
  </c:chart>
  <c:spPr>
    <a:ln>
      <a:noFill/>
    </a:ln>
  </c:spPr>
  <c:txPr>
    <a:bodyPr/>
    <a:lstStyle/>
    <a:p>
      <a:pPr rtl="0">
        <a:defRPr sz="1800" baseline="-25000">
          <a:latin typeface="Source Han Sans HW SC"/>
          <a:ea typeface="PangMenZhengDao" panose="02010600030101010101" pitchFamily="2" charset="-122"/>
          <a:cs typeface="+mn-ea"/>
          <a:sym typeface="Source Han Sans HW SC"/>
        </a:defRPr>
      </a:pPr>
      <a:endParaRPr lang="zh-CN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c:spPr>
          <c:dPt>
            <c:idx val="1"/>
            <c:bubble3D val="0"/>
            <c:spPr>
              <a:solidFill>
                <a:schemeClr val="accent4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1C40-4B69-A7D1-6633C09920E2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3-1C40-4B69-A7D1-6633C09920E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1C40-4B69-A7D1-6633C09920E2}"/>
              </c:ext>
            </c:extLst>
          </c:dPt>
          <c:dPt>
            <c:idx val="4"/>
            <c:bubble3D val="0"/>
            <c:spPr>
              <a:solidFill>
                <a:schemeClr val="accent4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7-1C40-4B69-A7D1-6633C09920E2}"/>
              </c:ext>
            </c:extLst>
          </c:dPt>
          <c:val>
            <c:numRef>
              <c:f>Sheet1!$B$2:$B$11</c:f>
              <c:numCache>
                <c:formatCode>General</c:formatCode>
                <c:ptCount val="10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  <c:pt idx="7">
                  <c:v>10</c:v>
                </c:pt>
                <c:pt idx="8">
                  <c:v>10</c:v>
                </c:pt>
                <c:pt idx="9">
                  <c:v>10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Sales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Sheet1!$A$2:$A$11</c15:sqref>
                        </c15:formulaRef>
                      </c:ext>
                    </c:extLst>
                    <c:strCache>
                      <c:ptCount val="10"/>
                      <c:pt idx="0">
                        <c:v>1st Qtr</c:v>
                      </c:pt>
                      <c:pt idx="1">
                        <c:v>2nd Qtr</c:v>
                      </c:pt>
                      <c:pt idx="2">
                        <c:v>1st Qtr</c:v>
                      </c:pt>
                      <c:pt idx="3">
                        <c:v>1st Qtr</c:v>
                      </c:pt>
                      <c:pt idx="4">
                        <c:v>1st Qtr</c:v>
                      </c:pt>
                      <c:pt idx="5">
                        <c:v>1st Qtr</c:v>
                      </c:pt>
                      <c:pt idx="6">
                        <c:v>1st Qtr</c:v>
                      </c:pt>
                      <c:pt idx="7">
                        <c:v>1st Qtr</c:v>
                      </c:pt>
                      <c:pt idx="8">
                        <c:v>1st Qtr</c:v>
                      </c:pt>
                      <c:pt idx="9">
                        <c:v>1st Qtr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8-1C40-4B69-A7D1-6633C09920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zero"/>
    <c:showDLblsOverMax val="0"/>
  </c:chart>
  <c:spPr>
    <a:ln>
      <a:noFill/>
    </a:ln>
  </c:spPr>
  <c:txPr>
    <a:bodyPr/>
    <a:lstStyle/>
    <a:p>
      <a:pPr rtl="0">
        <a:defRPr sz="1800" baseline="-25000">
          <a:latin typeface="Source Han Sans HW SC"/>
          <a:ea typeface="PangMenZhengDao" panose="02010600030101010101" pitchFamily="2" charset="-122"/>
          <a:cs typeface="+mn-ea"/>
          <a:sym typeface="Source Han Sans HW SC"/>
        </a:defRPr>
      </a:pPr>
      <a:endParaRPr lang="zh-CN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860" b="0" i="0" u="none" strike="noStrike" kern="1200" spc="0" baseline="0">
              <a:solidFill>
                <a:schemeClr val="bg1"/>
              </a:solidFill>
              <a:latin typeface="Source Han Sans HW SC"/>
              <a:ea typeface="PangMenZhengDao" panose="02010600030101010101" pitchFamily="2" charset="-122"/>
              <a:cs typeface="+mn-cs"/>
              <a:sym typeface="Source Han Sans HW SC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Pt>
            <c:idx val="1"/>
            <c:marker>
              <c:symbol val="none"/>
            </c:marker>
            <c:bubble3D val="0"/>
            <c:spPr>
              <a:ln w="28575" cap="rnd">
                <a:solidFill>
                  <a:schemeClr val="tx1">
                    <a:lumMod val="75000"/>
                    <a:lumOff val="2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A1B5-4BE7-AEA2-A5FB51953547}"/>
              </c:ext>
            </c:extLst>
          </c:dPt>
          <c:dPt>
            <c:idx val="2"/>
            <c:marker>
              <c:symbol val="none"/>
            </c:marker>
            <c:bubble3D val="0"/>
            <c:spPr>
              <a:ln w="28575" cap="rnd">
                <a:solidFill>
                  <a:schemeClr val="tx1">
                    <a:lumMod val="75000"/>
                    <a:lumOff val="2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A1B5-4BE7-AEA2-A5FB51953547}"/>
              </c:ext>
            </c:extLst>
          </c:dPt>
          <c:dPt>
            <c:idx val="3"/>
            <c:marker>
              <c:symbol val="none"/>
            </c:marker>
            <c:bubble3D val="0"/>
            <c:spPr>
              <a:ln w="28575" cap="rnd">
                <a:solidFill>
                  <a:schemeClr val="tx1">
                    <a:lumMod val="75000"/>
                    <a:lumOff val="2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A1B5-4BE7-AEA2-A5FB51953547}"/>
              </c:ext>
            </c:extLst>
          </c:dPt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A1B5-4BE7-AEA2-A5FB5195354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A1B5-4BE7-AEA2-A5FB5195354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A1B5-4BE7-AEA2-A5FB519535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7836160"/>
        <c:axId val="257837696"/>
      </c:lineChart>
      <c:catAx>
        <c:axId val="257836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+mn-cs"/>
                <a:sym typeface="Source Han Sans HW SC"/>
              </a:defRPr>
            </a:pPr>
            <a:endParaRPr lang="zh-CN"/>
          </a:p>
        </c:txPr>
        <c:crossAx val="257837696"/>
        <c:crosses val="autoZero"/>
        <c:auto val="1"/>
        <c:lblAlgn val="ctr"/>
        <c:lblOffset val="100"/>
        <c:noMultiLvlLbl val="0"/>
      </c:catAx>
      <c:valAx>
        <c:axId val="2578376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+mn-cs"/>
                <a:sym typeface="Source Han Sans HW SC"/>
              </a:defRPr>
            </a:pPr>
            <a:endParaRPr lang="zh-CN"/>
          </a:p>
        </c:txPr>
        <c:crossAx val="2578361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bg1"/>
              </a:solidFill>
              <a:latin typeface="Source Han Sans HW SC"/>
              <a:ea typeface="PangMenZhengDao" panose="02010600030101010101" pitchFamily="2" charset="-122"/>
              <a:cs typeface="+mn-cs"/>
              <a:sym typeface="Source Han Sans HW SC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solidFill>
            <a:schemeClr val="bg1"/>
          </a:solidFill>
          <a:latin typeface="Source Han Sans HW SC"/>
          <a:ea typeface="PangMenZhengDao" panose="02010600030101010101" pitchFamily="2" charset="-122"/>
          <a:sym typeface="Source Han Sans HW SC"/>
        </a:defRPr>
      </a:pPr>
      <a:endParaRPr lang="zh-CN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6615375592642121"/>
          <c:y val="0"/>
          <c:w val="0.70417817618099066"/>
          <c:h val="0.77170969438042791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0-C533-43A7-9CBD-E461B652E6C4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4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1-C533-43A7-9CBD-E461B652E6C4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2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2-C533-43A7-9CBD-E461B652E6C4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 altLang="zh-CN" sz="110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60</a:t>
                    </a:r>
                    <a:r>
                      <a:rPr lang="zh-CN" altLang="en-US" sz="110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万</a:t>
                    </a:r>
                    <a:endParaRPr lang="zh-CN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C533-43A7-9CBD-E461B652E6C4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 altLang="zh-CN" sz="110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80</a:t>
                    </a:r>
                    <a:r>
                      <a:rPr lang="zh-CN" altLang="en-US" sz="110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万</a:t>
                    </a:r>
                    <a:endParaRPr lang="zh-CN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533-43A7-9CBD-E461B652E6C4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 altLang="zh-CN" sz="110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100</a:t>
                    </a:r>
                    <a:r>
                      <a:rPr lang="zh-CN" altLang="en-US" sz="110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万</a:t>
                    </a:r>
                    <a:endParaRPr lang="zh-CN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533-43A7-9CBD-E461B652E6C4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 altLang="zh-CN" sz="110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60</a:t>
                    </a:r>
                    <a:r>
                      <a:rPr lang="zh-CN" altLang="en-US" sz="110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万</a:t>
                    </a:r>
                    <a:endParaRPr lang="zh-CN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533-43A7-9CBD-E461B652E6C4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r>
                      <a:rPr lang="en-US" altLang="zh-CN" sz="110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100</a:t>
                    </a:r>
                    <a:r>
                      <a:rPr lang="zh-CN" altLang="en-US" sz="110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万</a:t>
                    </a:r>
                    <a:endParaRPr lang="zh-CN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533-43A7-9CBD-E461B652E6C4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r>
                      <a:rPr lang="en-US" altLang="zh-CN" sz="110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50</a:t>
                    </a:r>
                    <a:r>
                      <a:rPr lang="zh-CN" altLang="en-US" sz="1100"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万</a:t>
                    </a:r>
                    <a:endParaRPr lang="zh-CN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533-43A7-9CBD-E461B652E6C4}"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右键编辑数据</c:v>
                </c:pt>
                <c:pt idx="1">
                  <c:v>右键编辑数据</c:v>
                </c:pt>
                <c:pt idx="2">
                  <c:v>右键编辑数据</c:v>
                </c:pt>
                <c:pt idx="3">
                  <c:v>右键编辑数据</c:v>
                </c:pt>
                <c:pt idx="4">
                  <c:v>右键编辑数据</c:v>
                </c:pt>
                <c:pt idx="5">
                  <c:v>右键编辑数据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60</c:v>
                </c:pt>
                <c:pt idx="1">
                  <c:v>80</c:v>
                </c:pt>
                <c:pt idx="2">
                  <c:v>100</c:v>
                </c:pt>
                <c:pt idx="3">
                  <c:v>60</c:v>
                </c:pt>
                <c:pt idx="4">
                  <c:v>100</c:v>
                </c:pt>
                <c:pt idx="5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C533-43A7-9CBD-E461B652E6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278447616"/>
        <c:axId val="278449152"/>
      </c:barChart>
      <c:catAx>
        <c:axId val="278447616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crossAx val="278449152"/>
        <c:crosses val="autoZero"/>
        <c:auto val="1"/>
        <c:lblAlgn val="ctr"/>
        <c:lblOffset val="100"/>
        <c:noMultiLvlLbl val="0"/>
      </c:catAx>
      <c:valAx>
        <c:axId val="27844915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27844761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>
          <a:latin typeface="Source Han Sans HW SC"/>
          <a:ea typeface="PangMenZhengDao" panose="02010600030101010101" pitchFamily="2" charset="-122"/>
          <a:sym typeface="Source Han Sans HW SC"/>
        </a:defRPr>
      </a:pPr>
      <a:endParaRPr lang="zh-CN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094BC8-4223-484C-ACD5-27CA364C3C48}" type="datetimeFigureOut">
              <a:rPr lang="zh-CN" altLang="en-US" smtClean="0"/>
              <a:t>2019\4\4 Thursday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25B5C9-8CD8-4EAD-8B2E-CADCFC857A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643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7F13C5-1BAD-48A5-B4BE-752579E1D1D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3804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C1AA3C-9855-47E7-A100-B684445D7EC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27670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840C8D-FEA8-4615-94C3-82E1625DFE3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59430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7F13C5-1BAD-48A5-B4BE-752579E1D1D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3485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CF6D2D-6E8E-42C0-88C9-891D8B84375D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14846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467FB6-3E08-4C98-8A2F-855B1C19B835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03200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869645-561F-47F0-9357-72E27DD8C3BF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64868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38C628-BB96-4EEE-BE5C-AAAD94CD6BA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83430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E6E246-ADA3-4287-B32B-43D0E5DC09F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60044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E886AE-BC43-4E5F-A7F0-F0898215431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3477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E58682-1D36-4C64-AA52-AFA345BA531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6602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08403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32686A-ACCA-4687-A534-69C2AE1C0B1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5211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prstClr val="black"/>
                </a:solidFill>
              </a:rPr>
              <a:pPr/>
              <a:t>21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05376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92A23D-2E84-40F3-83EC-A04ED12AC247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21079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7A10D-3B38-4C9C-9172-F30824FEEB93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597393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81D1CC-B9E8-45B4-ABD7-1301AB35A0CD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77482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7A6878-8CD0-48EE-8D36-77EE3F10EAAA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956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156965-EBBE-4423-891F-880BA184CAA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15551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F392B6-4413-4C40-BDB5-4C068F57FB2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56150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5171" name="备注占位符 2"/>
          <p:cNvSpPr>
            <a:spLocks noGrp="1"/>
          </p:cNvSpPr>
          <p:nvPr>
            <p:ph type="body" idx="1"/>
          </p:nvPr>
        </p:nvSpPr>
        <p:spPr bwMode="auto">
          <a:xfrm>
            <a:off x="685800" y="4400550"/>
            <a:ext cx="5486400" cy="3600450"/>
          </a:xfrm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73731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b"/>
          <a:lstStyle/>
          <a:p>
            <a:pPr algn="r">
              <a:defRPr/>
            </a:pPr>
            <a:fld id="{51D1A389-7D59-4E2D-A7B2-7747237680D0}" type="slidenum">
              <a:rPr lang="zh-CN" altLang="en-US" sz="1200" b="0">
                <a:latin typeface="+mn-lt"/>
                <a:ea typeface="微软雅黑" pitchFamily="34" charset="-122"/>
              </a:rPr>
              <a:pPr algn="r">
                <a:defRPr/>
              </a:pPr>
              <a:t>5</a:t>
            </a:fld>
            <a:endParaRPr lang="en-US" altLang="zh-CN" sz="1200" b="0">
              <a:latin typeface="+mn-lt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53506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34547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99305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3F2227-66F8-45BA-B3AD-F5BB71B849E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17853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0E0A07-2C1C-45C5-985B-D6CD99FDD0F0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3699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EF31B0-79C5-463E-983B-841CD92B86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9F9B41-9E57-4D8F-9923-F961B29798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763E4C-141B-42F5-A872-6C063E100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195B0-3E5D-45E5-B916-514D6B874101}" type="datetimeFigureOut">
              <a:rPr lang="zh-CN" altLang="en-US" smtClean="0"/>
              <a:t>2019\4\4 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7CB0C33-3B62-4647-B723-B1A36C5B6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25F54D-0C85-46E6-BA24-4AB912DDF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697D-E29D-4974-BC97-3185CB437C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995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6EC22E-B0AC-4EB9-B74A-A283BA9FB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CCC8B46-7A2E-4C3D-955B-900EE75E4C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E48266-1D01-444A-BC6C-B537A22ED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195B0-3E5D-45E5-B916-514D6B874101}" type="datetimeFigureOut">
              <a:rPr lang="zh-CN" altLang="en-US" smtClean="0"/>
              <a:t>2019\4\4 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1118F7-0973-4728-AEB1-DE18D2679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53ED6C-EB3C-4E26-8E2B-34DF9C8D8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697D-E29D-4974-BC97-3185CB437C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2545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E08D149-5D9C-490B-9B20-D580FD2874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59FC200-8DCB-428A-8D85-6C45FC987D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752030-3572-41BF-9F94-3D3990FFA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195B0-3E5D-45E5-B916-514D6B874101}" type="datetimeFigureOut">
              <a:rPr lang="zh-CN" altLang="en-US" smtClean="0"/>
              <a:t>2019\4\4 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26E4954-ACC8-4CC3-9D6F-5E79D1DA7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03E3B0-1C32-47D4-8B46-C1ABD7DAE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697D-E29D-4974-BC97-3185CB437C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7553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9850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22587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50129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62C1E6-100B-44D2-A1C7-A34E3BD9A12C}" type="datetimeFigureOut">
              <a:rPr lang="zh-CN" altLang="en-US"/>
              <a:t>2019\4\4 Thursday</a:t>
            </a:fld>
            <a:endParaRPr lang="zh-CN" altLang="en-US"/>
          </a:p>
        </p:txBody>
      </p:sp>
      <p:sp>
        <p:nvSpPr>
          <p:cNvPr id="7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4A6F88-39AC-442E-B372-2FEBDC340D1D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8774218"/>
      </p:ext>
    </p:extLst>
  </p:cSld>
  <p:clrMapOvr>
    <a:masterClrMapping/>
  </p:clrMapOvr>
  <p:transition spd="med" advClick="0" advTm="0">
    <p:push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468447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75D4DD-4566-4D76-9A1B-3A01673C1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425BEB-B763-4D09-83BF-58A786AA6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C6278D-0B14-4B07-92E7-9C9617B91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195B0-3E5D-45E5-B916-514D6B874101}" type="datetimeFigureOut">
              <a:rPr lang="zh-CN" altLang="en-US" smtClean="0"/>
              <a:t>2019\4\4 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14E812-4324-4BD2-AE85-9AACD1A60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D7C54D-8B6F-497B-9CBD-8A8621743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697D-E29D-4974-BC97-3185CB437C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7028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FA0E30-539F-4A6E-9DDB-78674044D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C2EDAB-F244-42F1-9EAD-F8B159EFCF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477EB7-B48C-42C4-BBF2-6FA29F5B6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195B0-3E5D-45E5-B916-514D6B874101}" type="datetimeFigureOut">
              <a:rPr lang="zh-CN" altLang="en-US" smtClean="0"/>
              <a:t>2019\4\4 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6FE506-9A75-492D-BD28-7D245FD07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7C48D3-3D22-447A-AB95-F789D1A0F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697D-E29D-4974-BC97-3185CB437C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353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2EE1CF-3ED5-463C-9E94-F308F0B20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FA3F32-5D2C-4ED8-85FC-BF6B906C07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33DF33E-8621-4B44-8D0F-EF21CC44A3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392E34F-3663-4288-9786-63739963D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195B0-3E5D-45E5-B916-514D6B874101}" type="datetimeFigureOut">
              <a:rPr lang="zh-CN" altLang="en-US" smtClean="0"/>
              <a:t>2019\4\4 Thursday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876942E-35BA-40C2-AEFD-D690BE1C1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20B0770-E4B0-415E-9EB9-139D855BA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697D-E29D-4974-BC97-3185CB437C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3315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0E46B7-D351-40C0-8847-079333776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7F7E3AB-4228-4255-9A8D-645DB463E8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35103CD-8BD8-4E93-8E39-1F674245B3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C318A7A-B220-4084-8573-3C805E0E07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2D11278-481A-448E-8698-5C963C3315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448772C-838C-40FB-B236-B6415C6CB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195B0-3E5D-45E5-B916-514D6B874101}" type="datetimeFigureOut">
              <a:rPr lang="zh-CN" altLang="en-US" smtClean="0"/>
              <a:t>2019\4\4 Thursday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4EC969C-6232-48FC-AFD9-A9C699B8B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75137B8-F40D-44C6-8196-DFF67F458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697D-E29D-4974-BC97-3185CB437C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4284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DFD0A2-C3A7-4C58-B179-584FF7F70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F313044-DEAB-4182-A880-7DFD69F89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195B0-3E5D-45E5-B916-514D6B874101}" type="datetimeFigureOut">
              <a:rPr lang="zh-CN" altLang="en-US" smtClean="0"/>
              <a:t>2019\4\4 Thursday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F843180-8E1D-4685-91B6-6456D5154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A29432B-6B49-44C9-9D22-681ECAB65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697D-E29D-4974-BC97-3185CB437C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9531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3221DF1-713D-42CD-A782-45E56F300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195B0-3E5D-45E5-B916-514D6B874101}" type="datetimeFigureOut">
              <a:rPr lang="zh-CN" altLang="en-US" smtClean="0"/>
              <a:t>2019\4\4 Thursday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4C818DA-88E4-446D-9A8B-D6BC68902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824E0F3-F8D9-4539-A0A4-E2019D003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697D-E29D-4974-BC97-3185CB437C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5279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8A97CC-AAF8-40D6-810E-340344113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E7CAFA-6BE8-4F5E-91F1-1F713E94E2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D2D83A0-EDFA-469C-ACEC-F4E9547CAF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063DF16-922C-400C-9015-08D9AF63F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195B0-3E5D-45E5-B916-514D6B874101}" type="datetimeFigureOut">
              <a:rPr lang="zh-CN" altLang="en-US" smtClean="0"/>
              <a:t>2019\4\4 Thursday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B429404-8448-4531-8DBD-362FF89FC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74E437D-94E1-432F-811D-C13614E48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697D-E29D-4974-BC97-3185CB437C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3393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1361F9-3E23-4E54-8AD3-0BD590D43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2686C5D-2D18-460C-8AE3-8B40978701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8E1AF5D-14FB-43B9-A794-FC52E11184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6EDF5A3-8B13-4D8C-8285-78E58CC83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195B0-3E5D-45E5-B916-514D6B874101}" type="datetimeFigureOut">
              <a:rPr lang="zh-CN" altLang="en-US" smtClean="0"/>
              <a:t>2019\4\4 Thursday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9B01AF3-2FEC-445F-A57F-6A6E21F01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A1866C-F9FD-4BDE-B1F8-C8D34B679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D7697D-E29D-4974-BC97-3185CB437C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315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CAD1B3F-E190-45ED-B0A5-1F68AA0B8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9C974DB-33A5-480E-83BD-5E9021C3FE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96800D-63A5-45C7-A084-E55185BC9C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1195B0-3E5D-45E5-B916-514D6B874101}" type="datetimeFigureOut">
              <a:rPr lang="zh-CN" altLang="en-US" smtClean="0"/>
              <a:t>2019\4\4 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476C86-F69E-4E00-AF0D-2497CAE1A5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E979CF-7694-4C02-A950-81423AD090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D7697D-E29D-4974-BC97-3185CB437C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8895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Relationship Id="rId4" Type="http://schemas.openxmlformats.org/officeDocument/2006/relationships/chart" Target="../charts/char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tags" Target="../tags/tag14.xml"/><Relationship Id="rId18" Type="http://schemas.openxmlformats.org/officeDocument/2006/relationships/tags" Target="../tags/tag19.xml"/><Relationship Id="rId26" Type="http://schemas.openxmlformats.org/officeDocument/2006/relationships/tags" Target="../tags/tag27.xml"/><Relationship Id="rId3" Type="http://schemas.openxmlformats.org/officeDocument/2006/relationships/tags" Target="../tags/tag4.xml"/><Relationship Id="rId21" Type="http://schemas.openxmlformats.org/officeDocument/2006/relationships/tags" Target="../tags/tag22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tags" Target="../tags/tag18.xml"/><Relationship Id="rId25" Type="http://schemas.openxmlformats.org/officeDocument/2006/relationships/tags" Target="../tags/tag26.xml"/><Relationship Id="rId2" Type="http://schemas.openxmlformats.org/officeDocument/2006/relationships/tags" Target="../tags/tag3.xml"/><Relationship Id="rId16" Type="http://schemas.openxmlformats.org/officeDocument/2006/relationships/tags" Target="../tags/tag17.xml"/><Relationship Id="rId20" Type="http://schemas.openxmlformats.org/officeDocument/2006/relationships/tags" Target="../tags/tag21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24" Type="http://schemas.openxmlformats.org/officeDocument/2006/relationships/tags" Target="../tags/tag25.xml"/><Relationship Id="rId5" Type="http://schemas.openxmlformats.org/officeDocument/2006/relationships/tags" Target="../tags/tag6.xml"/><Relationship Id="rId15" Type="http://schemas.openxmlformats.org/officeDocument/2006/relationships/tags" Target="../tags/tag16.xml"/><Relationship Id="rId23" Type="http://schemas.openxmlformats.org/officeDocument/2006/relationships/tags" Target="../tags/tag24.xml"/><Relationship Id="rId28" Type="http://schemas.openxmlformats.org/officeDocument/2006/relationships/notesSlide" Target="../notesSlides/notesSlide2.xml"/><Relationship Id="rId10" Type="http://schemas.openxmlformats.org/officeDocument/2006/relationships/tags" Target="../tags/tag11.xml"/><Relationship Id="rId19" Type="http://schemas.openxmlformats.org/officeDocument/2006/relationships/tags" Target="../tags/tag20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tags" Target="../tags/tag15.xml"/><Relationship Id="rId22" Type="http://schemas.openxmlformats.org/officeDocument/2006/relationships/tags" Target="../tags/tag23.xml"/><Relationship Id="rId27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chart" Target="../charts/chart7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A277FBAF-0157-4317-91AE-9045D726C32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199"/>
          <a:stretch/>
        </p:blipFill>
        <p:spPr>
          <a:xfrm>
            <a:off x="0" y="-1"/>
            <a:ext cx="12192000" cy="68601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3C0D691B-4EBD-4019-B745-8AF9136E7180}"/>
              </a:ext>
            </a:extLst>
          </p:cNvPr>
          <p:cNvSpPr/>
          <p:nvPr/>
        </p:nvSpPr>
        <p:spPr>
          <a:xfrm>
            <a:off x="1690255" y="1006764"/>
            <a:ext cx="8894618" cy="503381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Rectangle 405">
            <a:extLst>
              <a:ext uri="{FF2B5EF4-FFF2-40B4-BE49-F238E27FC236}">
                <a16:creationId xmlns:a16="http://schemas.microsoft.com/office/drawing/2014/main" id="{944FD250-381A-4DD2-BDD7-4E6D23CBB1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10231" y="2643150"/>
            <a:ext cx="7665368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zh-CN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数据分析可视化</a:t>
            </a:r>
            <a:r>
              <a:rPr lang="en-US" altLang="zh-CN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PPT</a:t>
            </a:r>
            <a:r>
              <a:rPr lang="zh-CN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图表</a:t>
            </a:r>
          </a:p>
        </p:txBody>
      </p:sp>
      <p:sp>
        <p:nvSpPr>
          <p:cNvPr id="38" name="Rectangle 406">
            <a:extLst>
              <a:ext uri="{FF2B5EF4-FFF2-40B4-BE49-F238E27FC236}">
                <a16:creationId xmlns:a16="http://schemas.microsoft.com/office/drawing/2014/main" id="{B6D82EE0-434F-4AD5-9CE0-A21846126D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2390" y="1874472"/>
            <a:ext cx="5715796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POWERPOINT TEMPLATE</a:t>
            </a:r>
          </a:p>
        </p:txBody>
      </p:sp>
      <p:sp>
        <p:nvSpPr>
          <p:cNvPr id="39" name="Rectangle 407">
            <a:extLst>
              <a:ext uri="{FF2B5EF4-FFF2-40B4-BE49-F238E27FC236}">
                <a16:creationId xmlns:a16="http://schemas.microsoft.com/office/drawing/2014/main" id="{64819E7B-36D5-447A-AE9B-DE75789B9D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6037" y="3718347"/>
            <a:ext cx="606123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We have many PowerPoint 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templates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 that has been specifically designed to help anyone that is stepping into the world of PowerPoint for the very first time.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40" name="Rectangle 408">
            <a:extLst>
              <a:ext uri="{FF2B5EF4-FFF2-40B4-BE49-F238E27FC236}">
                <a16:creationId xmlns:a16="http://schemas.microsoft.com/office/drawing/2014/main" id="{5BBEED6A-7F30-47B6-B4F3-ADEACEECF0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00893" y="4465505"/>
            <a:ext cx="1483091" cy="266978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wrap="none" anchor="ctr"/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千图网</a:t>
            </a:r>
            <a:endParaRPr lang="en-US" altLang="zh-CN" sz="1600" dirty="0">
              <a:solidFill>
                <a:schemeClr val="bg1"/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41" name="Rectangle 409">
            <a:extLst>
              <a:ext uri="{FF2B5EF4-FFF2-40B4-BE49-F238E27FC236}">
                <a16:creationId xmlns:a16="http://schemas.microsoft.com/office/drawing/2014/main" id="{F2C5166B-D40F-420F-8890-3EF009BCDF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6630" y="4465505"/>
            <a:ext cx="1483091" cy="266978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wrap="none" anchor="ctr"/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20xx.xx.xx</a:t>
            </a:r>
          </a:p>
        </p:txBody>
      </p:sp>
      <p:pic>
        <p:nvPicPr>
          <p:cNvPr id="43" name="背景音乐01 (1)">
            <a:hlinkClick r:id="" action="ppaction://media"/>
            <a:extLst>
              <a:ext uri="{FF2B5EF4-FFF2-40B4-BE49-F238E27FC236}">
                <a16:creationId xmlns:a16="http://schemas.microsoft.com/office/drawing/2014/main" id="{6165DA52-D654-4987-85B0-EEF8A8AE6C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975879" y="444933"/>
            <a:ext cx="458643" cy="458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443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1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  <p:bldLst>
      <p:bldP spid="3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7C1CC2B9-2C2F-4345-804C-1080A3CCB12C}"/>
              </a:ext>
            </a:extLst>
          </p:cNvPr>
          <p:cNvSpPr/>
          <p:nvPr/>
        </p:nvSpPr>
        <p:spPr>
          <a:xfrm>
            <a:off x="966932" y="1420956"/>
            <a:ext cx="1914525" cy="191452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55B4C8BB-79E4-47C1-A8E0-43D88455F591}"/>
              </a:ext>
            </a:extLst>
          </p:cNvPr>
          <p:cNvSpPr/>
          <p:nvPr/>
        </p:nvSpPr>
        <p:spPr>
          <a:xfrm>
            <a:off x="6553200" y="1447800"/>
            <a:ext cx="1914525" cy="191452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983262" y="4704981"/>
            <a:ext cx="4737983" cy="1327583"/>
            <a:chOff x="983261" y="4704980"/>
            <a:chExt cx="4737984" cy="1327582"/>
          </a:xfrm>
        </p:grpSpPr>
        <p:sp>
          <p:nvSpPr>
            <p:cNvPr id="11" name="Rectangle 1"/>
            <p:cNvSpPr/>
            <p:nvPr/>
          </p:nvSpPr>
          <p:spPr>
            <a:xfrm>
              <a:off x="1066799" y="4976040"/>
              <a:ext cx="4515293" cy="4572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2" name="Rectangle 13"/>
            <p:cNvSpPr/>
            <p:nvPr/>
          </p:nvSpPr>
          <p:spPr>
            <a:xfrm>
              <a:off x="1066799" y="4976040"/>
              <a:ext cx="3200400" cy="4572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3" name="TextBox 2"/>
            <p:cNvSpPr txBox="1"/>
            <p:nvPr/>
          </p:nvSpPr>
          <p:spPr>
            <a:xfrm>
              <a:off x="983261" y="4704980"/>
              <a:ext cx="8899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职业优势一</a:t>
              </a:r>
              <a:endPara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5291319" y="4723268"/>
              <a:ext cx="4299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70%</a:t>
              </a:r>
            </a:p>
          </p:txBody>
        </p:sp>
        <p:sp>
          <p:nvSpPr>
            <p:cNvPr id="15" name="Rectangle 15"/>
            <p:cNvSpPr/>
            <p:nvPr/>
          </p:nvSpPr>
          <p:spPr>
            <a:xfrm>
              <a:off x="1066799" y="5481441"/>
              <a:ext cx="4515293" cy="4572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6" name="Rectangle 16"/>
            <p:cNvSpPr/>
            <p:nvPr/>
          </p:nvSpPr>
          <p:spPr>
            <a:xfrm>
              <a:off x="1066799" y="5481441"/>
              <a:ext cx="4206240" cy="457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983261" y="5210381"/>
              <a:ext cx="8899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职业优势二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5291318" y="5228669"/>
              <a:ext cx="4299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90%</a:t>
              </a:r>
            </a:p>
          </p:txBody>
        </p:sp>
        <p:sp>
          <p:nvSpPr>
            <p:cNvPr id="19" name="Rectangle 19"/>
            <p:cNvSpPr/>
            <p:nvPr/>
          </p:nvSpPr>
          <p:spPr>
            <a:xfrm>
              <a:off x="1066799" y="5986842"/>
              <a:ext cx="4515293" cy="4572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20" name="Rectangle 20"/>
            <p:cNvSpPr/>
            <p:nvPr/>
          </p:nvSpPr>
          <p:spPr>
            <a:xfrm>
              <a:off x="1066799" y="5986842"/>
              <a:ext cx="2194560" cy="4572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983261" y="5715782"/>
              <a:ext cx="8899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职业优势三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5291318" y="5734070"/>
              <a:ext cx="4299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48%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504740" y="4723269"/>
            <a:ext cx="4734806" cy="1309295"/>
            <a:chOff x="6504740" y="4723268"/>
            <a:chExt cx="4734805" cy="1309294"/>
          </a:xfrm>
        </p:grpSpPr>
        <p:sp>
          <p:nvSpPr>
            <p:cNvPr id="26" name="Rectangle 23"/>
            <p:cNvSpPr/>
            <p:nvPr/>
          </p:nvSpPr>
          <p:spPr>
            <a:xfrm>
              <a:off x="6585100" y="4976040"/>
              <a:ext cx="4515293" cy="4572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27" name="Rectangle 24"/>
            <p:cNvSpPr/>
            <p:nvPr/>
          </p:nvSpPr>
          <p:spPr>
            <a:xfrm>
              <a:off x="6585100" y="4976040"/>
              <a:ext cx="1005840" cy="45720"/>
            </a:xfrm>
            <a:prstGeom prst="rect">
              <a:avLst/>
            </a:prstGeom>
            <a:gradFill flip="none" rotWithShape="1">
              <a:gsLst>
                <a:gs pos="47700">
                  <a:schemeClr val="accent1">
                    <a:lumMod val="100000"/>
                  </a:schemeClr>
                </a:gs>
                <a:gs pos="0">
                  <a:schemeClr val="accent1">
                    <a:lumMod val="100000"/>
                  </a:schemeClr>
                </a:gs>
                <a:gs pos="100000">
                  <a:schemeClr val="accent1">
                    <a:lumMod val="100000"/>
                  </a:scheme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28" name="TextBox 26"/>
            <p:cNvSpPr txBox="1"/>
            <p:nvPr/>
          </p:nvSpPr>
          <p:spPr>
            <a:xfrm>
              <a:off x="10809618" y="4723268"/>
              <a:ext cx="4299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30%</a:t>
              </a:r>
            </a:p>
          </p:txBody>
        </p:sp>
        <p:sp>
          <p:nvSpPr>
            <p:cNvPr id="29" name="Rectangle 27"/>
            <p:cNvSpPr/>
            <p:nvPr/>
          </p:nvSpPr>
          <p:spPr>
            <a:xfrm>
              <a:off x="6585100" y="5481441"/>
              <a:ext cx="4515293" cy="4572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30" name="Rectangle 28"/>
            <p:cNvSpPr/>
            <p:nvPr/>
          </p:nvSpPr>
          <p:spPr>
            <a:xfrm>
              <a:off x="6585100" y="5481441"/>
              <a:ext cx="4206240" cy="457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0809619" y="5228669"/>
              <a:ext cx="4299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90%</a:t>
              </a: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585100" y="5986842"/>
              <a:ext cx="4515293" cy="4572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6585100" y="5986842"/>
              <a:ext cx="3657600" cy="45720"/>
            </a:xfrm>
            <a:prstGeom prst="rect">
              <a:avLst/>
            </a:prstGeom>
            <a:gradFill flip="none" rotWithShape="1">
              <a:gsLst>
                <a:gs pos="47700">
                  <a:schemeClr val="accent1">
                    <a:lumMod val="100000"/>
                  </a:schemeClr>
                </a:gs>
                <a:gs pos="0">
                  <a:schemeClr val="accent1">
                    <a:lumMod val="100000"/>
                  </a:schemeClr>
                </a:gs>
                <a:gs pos="100000">
                  <a:schemeClr val="accent1">
                    <a:lumMod val="100000"/>
                  </a:scheme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10809619" y="5734070"/>
              <a:ext cx="42992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80%</a:t>
              </a:r>
            </a:p>
          </p:txBody>
        </p:sp>
        <p:sp>
          <p:nvSpPr>
            <p:cNvPr id="35" name="TextBox 2"/>
            <p:cNvSpPr txBox="1"/>
            <p:nvPr/>
          </p:nvSpPr>
          <p:spPr>
            <a:xfrm>
              <a:off x="6504740" y="4723268"/>
              <a:ext cx="8899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职业优势一</a:t>
              </a:r>
              <a:endPara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36" name="TextBox 17"/>
            <p:cNvSpPr txBox="1"/>
            <p:nvPr/>
          </p:nvSpPr>
          <p:spPr>
            <a:xfrm>
              <a:off x="6504740" y="5228669"/>
              <a:ext cx="8899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职业优势二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37" name="TextBox 21"/>
            <p:cNvSpPr txBox="1"/>
            <p:nvPr/>
          </p:nvSpPr>
          <p:spPr>
            <a:xfrm>
              <a:off x="6504740" y="5734070"/>
              <a:ext cx="8899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职业优势三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</p:grpSp>
      <p:sp>
        <p:nvSpPr>
          <p:cNvPr id="38" name="išľíďè">
            <a:extLst>
              <a:ext uri="{FF2B5EF4-FFF2-40B4-BE49-F238E27FC236}">
                <a16:creationId xmlns:a16="http://schemas.microsoft.com/office/drawing/2014/main" id="{C8009423-2681-46F3-8BAC-80B07F5C0825}"/>
              </a:ext>
            </a:extLst>
          </p:cNvPr>
          <p:cNvSpPr/>
          <p:nvPr/>
        </p:nvSpPr>
        <p:spPr bwMode="auto">
          <a:xfrm>
            <a:off x="1066800" y="3977122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9" name="iSlíďè">
            <a:extLst>
              <a:ext uri="{FF2B5EF4-FFF2-40B4-BE49-F238E27FC236}">
                <a16:creationId xmlns:a16="http://schemas.microsoft.com/office/drawing/2014/main" id="{1D7FCE69-8558-4670-8B31-A550E999F2C7}"/>
              </a:ext>
            </a:extLst>
          </p:cNvPr>
          <p:cNvSpPr txBox="1"/>
          <p:nvPr/>
        </p:nvSpPr>
        <p:spPr bwMode="auto">
          <a:xfrm>
            <a:off x="1066800" y="3612903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标题文本预设</a:t>
            </a:r>
          </a:p>
        </p:txBody>
      </p:sp>
      <p:sp>
        <p:nvSpPr>
          <p:cNvPr id="40" name="išľíďè">
            <a:extLst>
              <a:ext uri="{FF2B5EF4-FFF2-40B4-BE49-F238E27FC236}">
                <a16:creationId xmlns:a16="http://schemas.microsoft.com/office/drawing/2014/main" id="{1CD5DB06-6193-4AE1-9071-A56C18EAF7F2}"/>
              </a:ext>
            </a:extLst>
          </p:cNvPr>
          <p:cNvSpPr/>
          <p:nvPr/>
        </p:nvSpPr>
        <p:spPr bwMode="auto">
          <a:xfrm>
            <a:off x="6504740" y="3977122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41" name="iSlíďè">
            <a:extLst>
              <a:ext uri="{FF2B5EF4-FFF2-40B4-BE49-F238E27FC236}">
                <a16:creationId xmlns:a16="http://schemas.microsoft.com/office/drawing/2014/main" id="{F99D08A3-6AD8-4C8C-9AFC-425B46BA5F91}"/>
              </a:ext>
            </a:extLst>
          </p:cNvPr>
          <p:cNvSpPr txBox="1"/>
          <p:nvPr/>
        </p:nvSpPr>
        <p:spPr bwMode="auto">
          <a:xfrm>
            <a:off x="6504740" y="3612903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标题文本预设</a:t>
            </a:r>
          </a:p>
        </p:txBody>
      </p:sp>
    </p:spTree>
    <p:extLst>
      <p:ext uri="{BB962C8B-B14F-4D97-AF65-F5344CB8AC3E}">
        <p14:creationId xmlns:p14="http://schemas.microsoft.com/office/powerpoint/2010/main" val="2194516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0" grpId="0"/>
      <p:bldP spid="4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07d18f8c-4646-445c-9d96-415ef756f11f"/>
          <p:cNvGrpSpPr>
            <a:grpSpLocks noChangeAspect="1"/>
          </p:cNvGrpSpPr>
          <p:nvPr/>
        </p:nvGrpSpPr>
        <p:grpSpPr>
          <a:xfrm>
            <a:off x="4209875" y="2188591"/>
            <a:ext cx="7027420" cy="3949983"/>
            <a:chOff x="3966040" y="2107310"/>
            <a:chExt cx="7027404" cy="3949974"/>
          </a:xfrm>
        </p:grpSpPr>
        <p:sp>
          <p:nvSpPr>
            <p:cNvPr id="5" name="i$liḋe-Rectangle: Rounded Corners 3"/>
            <p:cNvSpPr/>
            <p:nvPr/>
          </p:nvSpPr>
          <p:spPr>
            <a:xfrm>
              <a:off x="7269605" y="2471480"/>
              <a:ext cx="3723839" cy="570019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 anchorCtr="1">
              <a:normAutofit/>
            </a:bodyPr>
            <a:lstStyle/>
            <a:p>
              <a:pPr algn="ctr"/>
              <a:r>
                <a:rPr lang="zh-CN" altLang="en-US" sz="1600" dirty="0"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标题文本预设</a:t>
              </a:r>
            </a:p>
          </p:txBody>
        </p:sp>
        <p:sp>
          <p:nvSpPr>
            <p:cNvPr id="6" name="i$liḋe-Rectangle: Rounded Corners 74"/>
            <p:cNvSpPr/>
            <p:nvPr/>
          </p:nvSpPr>
          <p:spPr>
            <a:xfrm>
              <a:off x="7327338" y="3041497"/>
              <a:ext cx="3239703" cy="570019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600" dirty="0"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标题文本预设</a:t>
              </a:r>
            </a:p>
          </p:txBody>
        </p:sp>
        <p:sp>
          <p:nvSpPr>
            <p:cNvPr id="7" name="i$liḋe-Rectangle: Rounded Corners 75"/>
            <p:cNvSpPr/>
            <p:nvPr/>
          </p:nvSpPr>
          <p:spPr>
            <a:xfrm>
              <a:off x="7385075" y="3611517"/>
              <a:ext cx="2755559" cy="570019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600" dirty="0"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标题文本预设</a:t>
              </a:r>
            </a:p>
          </p:txBody>
        </p:sp>
        <p:grpSp>
          <p:nvGrpSpPr>
            <p:cNvPr id="8" name="Group 64"/>
            <p:cNvGrpSpPr/>
            <p:nvPr/>
          </p:nvGrpSpPr>
          <p:grpSpPr>
            <a:xfrm rot="19891913">
              <a:off x="6041658" y="2194156"/>
              <a:ext cx="2346184" cy="3863128"/>
              <a:chOff x="170364" y="949888"/>
              <a:chExt cx="1945268" cy="3203011"/>
            </a:xfrm>
          </p:grpSpPr>
          <p:sp>
            <p:nvSpPr>
              <p:cNvPr id="23" name="i$liḋe-Rectangle 69"/>
              <p:cNvSpPr/>
              <p:nvPr/>
            </p:nvSpPr>
            <p:spPr>
              <a:xfrm>
                <a:off x="975357" y="2854550"/>
                <a:ext cx="335282" cy="132489"/>
              </a:xfrm>
              <a:prstGeom prst="rect">
                <a:avLst/>
              </a:prstGeom>
              <a:solidFill>
                <a:schemeClr val="tx1">
                  <a:lumMod val="25000"/>
                  <a:lumOff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endParaRPr>
              </a:p>
            </p:txBody>
          </p:sp>
          <p:sp>
            <p:nvSpPr>
              <p:cNvPr id="24" name="i$liḋe-Oval 70"/>
              <p:cNvSpPr/>
              <p:nvPr/>
            </p:nvSpPr>
            <p:spPr>
              <a:xfrm>
                <a:off x="170364" y="949888"/>
                <a:ext cx="1945268" cy="194527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endParaRPr>
              </a:p>
            </p:txBody>
          </p:sp>
          <p:sp>
            <p:nvSpPr>
              <p:cNvPr id="25" name="i$liḋe-Oval 71"/>
              <p:cNvSpPr/>
              <p:nvPr/>
            </p:nvSpPr>
            <p:spPr>
              <a:xfrm>
                <a:off x="368693" y="1148217"/>
                <a:ext cx="1548613" cy="154861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endParaRPr>
              </a:p>
            </p:txBody>
          </p:sp>
          <p:sp>
            <p:nvSpPr>
              <p:cNvPr id="26" name="i$liḋe-Rectangle: Top Corners Rounded 72"/>
              <p:cNvSpPr/>
              <p:nvPr/>
            </p:nvSpPr>
            <p:spPr>
              <a:xfrm>
                <a:off x="944878" y="2984657"/>
                <a:ext cx="396241" cy="185829"/>
              </a:xfrm>
              <a:prstGeom prst="round2SameRect">
                <a:avLst>
                  <a:gd name="adj1" fmla="val 15385"/>
                  <a:gd name="adj2" fmla="val 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endParaRPr>
              </a:p>
            </p:txBody>
          </p:sp>
          <p:sp>
            <p:nvSpPr>
              <p:cNvPr id="27" name="i$liḋe-Rectangle: Top Corners Rounded 73"/>
              <p:cNvSpPr/>
              <p:nvPr/>
            </p:nvSpPr>
            <p:spPr>
              <a:xfrm flipV="1">
                <a:off x="923924" y="3151246"/>
                <a:ext cx="438151" cy="1001653"/>
              </a:xfrm>
              <a:prstGeom prst="round2SameRect">
                <a:avLst>
                  <a:gd name="adj1" fmla="val 15385"/>
                  <a:gd name="adj2" fmla="val 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endParaRPr>
              </a:p>
            </p:txBody>
          </p:sp>
        </p:grpSp>
        <p:sp>
          <p:nvSpPr>
            <p:cNvPr id="9" name="i$liḋe-Oval 4"/>
            <p:cNvSpPr/>
            <p:nvPr/>
          </p:nvSpPr>
          <p:spPr>
            <a:xfrm>
              <a:off x="10463380" y="2510570"/>
              <a:ext cx="491845" cy="4918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ar-SA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1</a:t>
              </a:r>
            </a:p>
          </p:txBody>
        </p:sp>
        <p:sp>
          <p:nvSpPr>
            <p:cNvPr id="10" name="i$liḋe-Oval 76"/>
            <p:cNvSpPr/>
            <p:nvPr/>
          </p:nvSpPr>
          <p:spPr>
            <a:xfrm>
              <a:off x="10042476" y="3087636"/>
              <a:ext cx="491845" cy="4918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ar-SA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2</a:t>
              </a:r>
            </a:p>
          </p:txBody>
        </p:sp>
        <p:sp>
          <p:nvSpPr>
            <p:cNvPr id="11" name="i$liḋe-Oval 77"/>
            <p:cNvSpPr/>
            <p:nvPr/>
          </p:nvSpPr>
          <p:spPr>
            <a:xfrm>
              <a:off x="9616074" y="3656232"/>
              <a:ext cx="491845" cy="4918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ar-SA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3</a:t>
              </a:r>
            </a:p>
          </p:txBody>
        </p:sp>
        <p:grpSp>
          <p:nvGrpSpPr>
            <p:cNvPr id="12" name="Group 81"/>
            <p:cNvGrpSpPr/>
            <p:nvPr/>
          </p:nvGrpSpPr>
          <p:grpSpPr>
            <a:xfrm flipH="1">
              <a:off x="3966040" y="2107310"/>
              <a:ext cx="2102646" cy="475327"/>
              <a:chOff x="5170018" y="1564582"/>
              <a:chExt cx="2006989" cy="555110"/>
            </a:xfrm>
          </p:grpSpPr>
          <p:cxnSp>
            <p:nvCxnSpPr>
              <p:cNvPr id="21" name="i$liḋe-Straight Connector 82"/>
              <p:cNvCxnSpPr/>
              <p:nvPr/>
            </p:nvCxnSpPr>
            <p:spPr>
              <a:xfrm flipV="1">
                <a:off x="5170018" y="1564582"/>
                <a:ext cx="542842" cy="555110"/>
              </a:xfrm>
              <a:prstGeom prst="line">
                <a:avLst/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i$liḋe-Straight Connector 83"/>
              <p:cNvCxnSpPr/>
              <p:nvPr/>
            </p:nvCxnSpPr>
            <p:spPr>
              <a:xfrm>
                <a:off x="5704923" y="1566961"/>
                <a:ext cx="1472084" cy="0"/>
              </a:xfrm>
              <a:prstGeom prst="line">
                <a:avLst/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" name="i$liḋe-Straight Connector 86"/>
            <p:cNvCxnSpPr/>
            <p:nvPr/>
          </p:nvCxnSpPr>
          <p:spPr>
            <a:xfrm flipH="1">
              <a:off x="4163699" y="3448420"/>
              <a:ext cx="1535052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Group 88"/>
            <p:cNvGrpSpPr/>
            <p:nvPr/>
          </p:nvGrpSpPr>
          <p:grpSpPr>
            <a:xfrm flipH="1" flipV="1">
              <a:off x="3992395" y="4366042"/>
              <a:ext cx="2102646" cy="475327"/>
              <a:chOff x="5170018" y="1564582"/>
              <a:chExt cx="2006989" cy="555110"/>
            </a:xfrm>
          </p:grpSpPr>
          <p:cxnSp>
            <p:nvCxnSpPr>
              <p:cNvPr id="19" name="i$liḋe-Straight Connector 89"/>
              <p:cNvCxnSpPr/>
              <p:nvPr/>
            </p:nvCxnSpPr>
            <p:spPr>
              <a:xfrm flipV="1">
                <a:off x="5170018" y="1564582"/>
                <a:ext cx="542842" cy="555110"/>
              </a:xfrm>
              <a:prstGeom prst="line">
                <a:avLst/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i$liḋe-Straight Connector 90"/>
              <p:cNvCxnSpPr/>
              <p:nvPr/>
            </p:nvCxnSpPr>
            <p:spPr>
              <a:xfrm>
                <a:off x="5704923" y="1566961"/>
                <a:ext cx="1472084" cy="0"/>
              </a:xfrm>
              <a:prstGeom prst="line">
                <a:avLst/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i$liḋe-Freeform: Shape 40"/>
            <p:cNvSpPr>
              <a:spLocks/>
            </p:cNvSpPr>
            <p:nvPr/>
          </p:nvSpPr>
          <p:spPr bwMode="auto">
            <a:xfrm>
              <a:off x="6397109" y="2983971"/>
              <a:ext cx="936620" cy="936620"/>
            </a:xfrm>
            <a:custGeom>
              <a:avLst/>
              <a:gdLst>
                <a:gd name="T0" fmla="*/ 223 w 228"/>
                <a:gd name="T1" fmla="*/ 95 h 228"/>
                <a:gd name="T2" fmla="*/ 196 w 228"/>
                <a:gd name="T3" fmla="*/ 90 h 228"/>
                <a:gd name="T4" fmla="*/ 189 w 228"/>
                <a:gd name="T5" fmla="*/ 74 h 228"/>
                <a:gd name="T6" fmla="*/ 205 w 228"/>
                <a:gd name="T7" fmla="*/ 50 h 228"/>
                <a:gd name="T8" fmla="*/ 205 w 228"/>
                <a:gd name="T9" fmla="*/ 43 h 228"/>
                <a:gd name="T10" fmla="*/ 185 w 228"/>
                <a:gd name="T11" fmla="*/ 24 h 228"/>
                <a:gd name="T12" fmla="*/ 178 w 228"/>
                <a:gd name="T13" fmla="*/ 23 h 228"/>
                <a:gd name="T14" fmla="*/ 155 w 228"/>
                <a:gd name="T15" fmla="*/ 39 h 228"/>
                <a:gd name="T16" fmla="*/ 138 w 228"/>
                <a:gd name="T17" fmla="*/ 32 h 228"/>
                <a:gd name="T18" fmla="*/ 133 w 228"/>
                <a:gd name="T19" fmla="*/ 5 h 228"/>
                <a:gd name="T20" fmla="*/ 127 w 228"/>
                <a:gd name="T21" fmla="*/ 0 h 228"/>
                <a:gd name="T22" fmla="*/ 100 w 228"/>
                <a:gd name="T23" fmla="*/ 0 h 228"/>
                <a:gd name="T24" fmla="*/ 94 w 228"/>
                <a:gd name="T25" fmla="*/ 5 h 228"/>
                <a:gd name="T26" fmla="*/ 89 w 228"/>
                <a:gd name="T27" fmla="*/ 32 h 228"/>
                <a:gd name="T28" fmla="*/ 73 w 228"/>
                <a:gd name="T29" fmla="*/ 39 h 228"/>
                <a:gd name="T30" fmla="*/ 50 w 228"/>
                <a:gd name="T31" fmla="*/ 23 h 228"/>
                <a:gd name="T32" fmla="*/ 43 w 228"/>
                <a:gd name="T33" fmla="*/ 24 h 228"/>
                <a:gd name="T34" fmla="*/ 23 w 228"/>
                <a:gd name="T35" fmla="*/ 43 h 228"/>
                <a:gd name="T36" fmla="*/ 23 w 228"/>
                <a:gd name="T37" fmla="*/ 51 h 228"/>
                <a:gd name="T38" fmla="*/ 39 w 228"/>
                <a:gd name="T39" fmla="*/ 74 h 228"/>
                <a:gd name="T40" fmla="*/ 32 w 228"/>
                <a:gd name="T41" fmla="*/ 90 h 228"/>
                <a:gd name="T42" fmla="*/ 5 w 228"/>
                <a:gd name="T43" fmla="*/ 95 h 228"/>
                <a:gd name="T44" fmla="*/ 0 w 228"/>
                <a:gd name="T45" fmla="*/ 100 h 228"/>
                <a:gd name="T46" fmla="*/ 0 w 228"/>
                <a:gd name="T47" fmla="*/ 128 h 228"/>
                <a:gd name="T48" fmla="*/ 5 w 228"/>
                <a:gd name="T49" fmla="*/ 134 h 228"/>
                <a:gd name="T50" fmla="*/ 32 w 228"/>
                <a:gd name="T51" fmla="*/ 139 h 228"/>
                <a:gd name="T52" fmla="*/ 39 w 228"/>
                <a:gd name="T53" fmla="*/ 155 h 228"/>
                <a:gd name="T54" fmla="*/ 23 w 228"/>
                <a:gd name="T55" fmla="*/ 178 h 228"/>
                <a:gd name="T56" fmla="*/ 24 w 228"/>
                <a:gd name="T57" fmla="*/ 185 h 228"/>
                <a:gd name="T58" fmla="*/ 43 w 228"/>
                <a:gd name="T59" fmla="*/ 204 h 228"/>
                <a:gd name="T60" fmla="*/ 51 w 228"/>
                <a:gd name="T61" fmla="*/ 205 h 228"/>
                <a:gd name="T62" fmla="*/ 73 w 228"/>
                <a:gd name="T63" fmla="*/ 189 h 228"/>
                <a:gd name="T64" fmla="*/ 89 w 228"/>
                <a:gd name="T65" fmla="*/ 196 h 228"/>
                <a:gd name="T66" fmla="*/ 94 w 228"/>
                <a:gd name="T67" fmla="*/ 223 h 228"/>
                <a:gd name="T68" fmla="*/ 100 w 228"/>
                <a:gd name="T69" fmla="*/ 228 h 228"/>
                <a:gd name="T70" fmla="*/ 127 w 228"/>
                <a:gd name="T71" fmla="*/ 228 h 228"/>
                <a:gd name="T72" fmla="*/ 133 w 228"/>
                <a:gd name="T73" fmla="*/ 223 h 228"/>
                <a:gd name="T74" fmla="*/ 138 w 228"/>
                <a:gd name="T75" fmla="*/ 196 h 228"/>
                <a:gd name="T76" fmla="*/ 154 w 228"/>
                <a:gd name="T77" fmla="*/ 190 h 228"/>
                <a:gd name="T78" fmla="*/ 177 w 228"/>
                <a:gd name="T79" fmla="*/ 205 h 228"/>
                <a:gd name="T80" fmla="*/ 185 w 228"/>
                <a:gd name="T81" fmla="*/ 205 h 228"/>
                <a:gd name="T82" fmla="*/ 204 w 228"/>
                <a:gd name="T83" fmla="*/ 185 h 228"/>
                <a:gd name="T84" fmla="*/ 205 w 228"/>
                <a:gd name="T85" fmla="*/ 178 h 228"/>
                <a:gd name="T86" fmla="*/ 189 w 228"/>
                <a:gd name="T87" fmla="*/ 155 h 228"/>
                <a:gd name="T88" fmla="*/ 196 w 228"/>
                <a:gd name="T89" fmla="*/ 139 h 228"/>
                <a:gd name="T90" fmla="*/ 223 w 228"/>
                <a:gd name="T91" fmla="*/ 134 h 228"/>
                <a:gd name="T92" fmla="*/ 228 w 228"/>
                <a:gd name="T93" fmla="*/ 128 h 228"/>
                <a:gd name="T94" fmla="*/ 228 w 228"/>
                <a:gd name="T95" fmla="*/ 100 h 228"/>
                <a:gd name="T96" fmla="*/ 223 w 228"/>
                <a:gd name="T97" fmla="*/ 95 h 228"/>
                <a:gd name="T98" fmla="*/ 114 w 228"/>
                <a:gd name="T99" fmla="*/ 149 h 228"/>
                <a:gd name="T100" fmla="*/ 79 w 228"/>
                <a:gd name="T101" fmla="*/ 114 h 228"/>
                <a:gd name="T102" fmla="*/ 114 w 228"/>
                <a:gd name="T103" fmla="*/ 79 h 228"/>
                <a:gd name="T104" fmla="*/ 149 w 228"/>
                <a:gd name="T105" fmla="*/ 114 h 228"/>
                <a:gd name="T106" fmla="*/ 114 w 228"/>
                <a:gd name="T107" fmla="*/ 14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8" h="228">
                  <a:moveTo>
                    <a:pt x="223" y="95"/>
                  </a:moveTo>
                  <a:cubicBezTo>
                    <a:pt x="196" y="90"/>
                    <a:pt x="196" y="90"/>
                    <a:pt x="196" y="90"/>
                  </a:cubicBezTo>
                  <a:cubicBezTo>
                    <a:pt x="194" y="84"/>
                    <a:pt x="192" y="79"/>
                    <a:pt x="189" y="74"/>
                  </a:cubicBezTo>
                  <a:cubicBezTo>
                    <a:pt x="205" y="50"/>
                    <a:pt x="205" y="50"/>
                    <a:pt x="205" y="50"/>
                  </a:cubicBezTo>
                  <a:cubicBezTo>
                    <a:pt x="207" y="48"/>
                    <a:pt x="206" y="45"/>
                    <a:pt x="205" y="43"/>
                  </a:cubicBezTo>
                  <a:cubicBezTo>
                    <a:pt x="185" y="24"/>
                    <a:pt x="185" y="24"/>
                    <a:pt x="185" y="24"/>
                  </a:cubicBezTo>
                  <a:cubicBezTo>
                    <a:pt x="183" y="22"/>
                    <a:pt x="180" y="21"/>
                    <a:pt x="178" y="23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49" y="36"/>
                    <a:pt x="144" y="34"/>
                    <a:pt x="138" y="32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3" y="2"/>
                    <a:pt x="130" y="0"/>
                    <a:pt x="127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7" y="0"/>
                    <a:pt x="95" y="2"/>
                    <a:pt x="94" y="5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3" y="34"/>
                    <a:pt x="78" y="36"/>
                    <a:pt x="73" y="3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8" y="22"/>
                    <a:pt x="45" y="22"/>
                    <a:pt x="43" y="24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5"/>
                    <a:pt x="21" y="49"/>
                    <a:pt x="23" y="51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6" y="79"/>
                    <a:pt x="34" y="84"/>
                    <a:pt x="32" y="90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2" y="95"/>
                    <a:pt x="0" y="98"/>
                    <a:pt x="0" y="10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1"/>
                    <a:pt x="2" y="133"/>
                    <a:pt x="5" y="134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4" y="144"/>
                    <a:pt x="36" y="150"/>
                    <a:pt x="39" y="155"/>
                  </a:cubicBezTo>
                  <a:cubicBezTo>
                    <a:pt x="23" y="178"/>
                    <a:pt x="23" y="178"/>
                    <a:pt x="23" y="178"/>
                  </a:cubicBezTo>
                  <a:cubicBezTo>
                    <a:pt x="22" y="180"/>
                    <a:pt x="22" y="183"/>
                    <a:pt x="24" y="185"/>
                  </a:cubicBezTo>
                  <a:cubicBezTo>
                    <a:pt x="43" y="204"/>
                    <a:pt x="43" y="204"/>
                    <a:pt x="43" y="204"/>
                  </a:cubicBezTo>
                  <a:cubicBezTo>
                    <a:pt x="45" y="206"/>
                    <a:pt x="48" y="207"/>
                    <a:pt x="51" y="205"/>
                  </a:cubicBezTo>
                  <a:cubicBezTo>
                    <a:pt x="73" y="189"/>
                    <a:pt x="73" y="189"/>
                    <a:pt x="73" y="189"/>
                  </a:cubicBezTo>
                  <a:cubicBezTo>
                    <a:pt x="78" y="192"/>
                    <a:pt x="84" y="194"/>
                    <a:pt x="89" y="196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5" y="226"/>
                    <a:pt x="97" y="228"/>
                    <a:pt x="100" y="228"/>
                  </a:cubicBezTo>
                  <a:cubicBezTo>
                    <a:pt x="127" y="228"/>
                    <a:pt x="127" y="228"/>
                    <a:pt x="127" y="228"/>
                  </a:cubicBezTo>
                  <a:cubicBezTo>
                    <a:pt x="130" y="228"/>
                    <a:pt x="133" y="226"/>
                    <a:pt x="133" y="223"/>
                  </a:cubicBezTo>
                  <a:cubicBezTo>
                    <a:pt x="138" y="196"/>
                    <a:pt x="138" y="196"/>
                    <a:pt x="138" y="196"/>
                  </a:cubicBezTo>
                  <a:cubicBezTo>
                    <a:pt x="144" y="194"/>
                    <a:pt x="149" y="192"/>
                    <a:pt x="154" y="190"/>
                  </a:cubicBezTo>
                  <a:cubicBezTo>
                    <a:pt x="177" y="205"/>
                    <a:pt x="177" y="205"/>
                    <a:pt x="177" y="205"/>
                  </a:cubicBezTo>
                  <a:cubicBezTo>
                    <a:pt x="180" y="207"/>
                    <a:pt x="183" y="207"/>
                    <a:pt x="185" y="205"/>
                  </a:cubicBezTo>
                  <a:cubicBezTo>
                    <a:pt x="204" y="185"/>
                    <a:pt x="204" y="185"/>
                    <a:pt x="204" y="185"/>
                  </a:cubicBezTo>
                  <a:cubicBezTo>
                    <a:pt x="206" y="183"/>
                    <a:pt x="206" y="180"/>
                    <a:pt x="205" y="178"/>
                  </a:cubicBezTo>
                  <a:cubicBezTo>
                    <a:pt x="189" y="155"/>
                    <a:pt x="189" y="155"/>
                    <a:pt x="189" y="155"/>
                  </a:cubicBezTo>
                  <a:cubicBezTo>
                    <a:pt x="192" y="150"/>
                    <a:pt x="194" y="144"/>
                    <a:pt x="196" y="139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6" y="133"/>
                    <a:pt x="228" y="131"/>
                    <a:pt x="228" y="128"/>
                  </a:cubicBezTo>
                  <a:cubicBezTo>
                    <a:pt x="228" y="100"/>
                    <a:pt x="228" y="100"/>
                    <a:pt x="228" y="100"/>
                  </a:cubicBezTo>
                  <a:cubicBezTo>
                    <a:pt x="228" y="98"/>
                    <a:pt x="226" y="95"/>
                    <a:pt x="223" y="95"/>
                  </a:cubicBezTo>
                  <a:close/>
                  <a:moveTo>
                    <a:pt x="114" y="149"/>
                  </a:moveTo>
                  <a:cubicBezTo>
                    <a:pt x="95" y="149"/>
                    <a:pt x="79" y="133"/>
                    <a:pt x="79" y="114"/>
                  </a:cubicBezTo>
                  <a:cubicBezTo>
                    <a:pt x="79" y="95"/>
                    <a:pt x="95" y="79"/>
                    <a:pt x="114" y="79"/>
                  </a:cubicBezTo>
                  <a:cubicBezTo>
                    <a:pt x="133" y="79"/>
                    <a:pt x="149" y="95"/>
                    <a:pt x="149" y="114"/>
                  </a:cubicBezTo>
                  <a:cubicBezTo>
                    <a:pt x="149" y="133"/>
                    <a:pt x="133" y="149"/>
                    <a:pt x="114" y="149"/>
                  </a:cubicBez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</p:grpSp>
      <p:sp>
        <p:nvSpPr>
          <p:cNvPr id="30" name="išľíďè">
            <a:extLst>
              <a:ext uri="{FF2B5EF4-FFF2-40B4-BE49-F238E27FC236}">
                <a16:creationId xmlns:a16="http://schemas.microsoft.com/office/drawing/2014/main" id="{8108D44B-BA24-4A94-A306-A3A5743E923A}"/>
              </a:ext>
            </a:extLst>
          </p:cNvPr>
          <p:cNvSpPr/>
          <p:nvPr/>
        </p:nvSpPr>
        <p:spPr bwMode="auto">
          <a:xfrm>
            <a:off x="745805" y="2034363"/>
            <a:ext cx="3232414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r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1" name="išľíďè">
            <a:extLst>
              <a:ext uri="{FF2B5EF4-FFF2-40B4-BE49-F238E27FC236}">
                <a16:creationId xmlns:a16="http://schemas.microsoft.com/office/drawing/2014/main" id="{DD756E7B-5155-429D-BDD3-B10615CC04AC}"/>
              </a:ext>
            </a:extLst>
          </p:cNvPr>
          <p:cNvSpPr/>
          <p:nvPr/>
        </p:nvSpPr>
        <p:spPr bwMode="auto">
          <a:xfrm>
            <a:off x="745805" y="3250959"/>
            <a:ext cx="3232414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r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2" name="išľíďè">
            <a:extLst>
              <a:ext uri="{FF2B5EF4-FFF2-40B4-BE49-F238E27FC236}">
                <a16:creationId xmlns:a16="http://schemas.microsoft.com/office/drawing/2014/main" id="{ABC13C67-0DF0-4DCD-BD91-FFAB2603A4AC}"/>
              </a:ext>
            </a:extLst>
          </p:cNvPr>
          <p:cNvSpPr/>
          <p:nvPr/>
        </p:nvSpPr>
        <p:spPr bwMode="auto">
          <a:xfrm>
            <a:off x="745805" y="4573178"/>
            <a:ext cx="3232414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r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16732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:blinds dir="vert"/>
      </p:transition>
    </mc:Choice>
    <mc:Fallback xmlns="">
      <p:transition spd="slow" advTm="2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图表 7"/>
          <p:cNvGraphicFramePr/>
          <p:nvPr>
            <p:extLst/>
          </p:nvPr>
        </p:nvGraphicFramePr>
        <p:xfrm>
          <a:off x="686565" y="1367518"/>
          <a:ext cx="6428510" cy="42856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Oval 48"/>
          <p:cNvSpPr/>
          <p:nvPr/>
        </p:nvSpPr>
        <p:spPr>
          <a:xfrm>
            <a:off x="7510037" y="2435743"/>
            <a:ext cx="623353" cy="623514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id-ID" dirty="0">
              <a:solidFill>
                <a:schemeClr val="bg1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1" name="Oval 57"/>
          <p:cNvSpPr/>
          <p:nvPr/>
        </p:nvSpPr>
        <p:spPr>
          <a:xfrm>
            <a:off x="7511163" y="3996411"/>
            <a:ext cx="623353" cy="623514"/>
          </a:xfrm>
          <a:prstGeom prst="ellipse">
            <a:avLst/>
          </a:prstGeom>
          <a:solidFill>
            <a:schemeClr val="accent1">
              <a:lumMod val="10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id-ID" dirty="0">
              <a:solidFill>
                <a:schemeClr val="bg1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grpSp>
        <p:nvGrpSpPr>
          <p:cNvPr id="12" name="Group 93"/>
          <p:cNvGrpSpPr/>
          <p:nvPr/>
        </p:nvGrpSpPr>
        <p:grpSpPr>
          <a:xfrm>
            <a:off x="7668509" y="2606811"/>
            <a:ext cx="284861" cy="240721"/>
            <a:chOff x="13828713" y="2805113"/>
            <a:chExt cx="1381125" cy="1166812"/>
          </a:xfrm>
          <a:solidFill>
            <a:schemeClr val="bg1"/>
          </a:solidFill>
        </p:grpSpPr>
        <p:sp>
          <p:nvSpPr>
            <p:cNvPr id="13" name="Freeform 10"/>
            <p:cNvSpPr>
              <a:spLocks noEditPoints="1"/>
            </p:cNvSpPr>
            <p:nvPr/>
          </p:nvSpPr>
          <p:spPr bwMode="auto">
            <a:xfrm>
              <a:off x="14173200" y="3109913"/>
              <a:ext cx="690563" cy="690562"/>
            </a:xfrm>
            <a:custGeom>
              <a:avLst/>
              <a:gdLst>
                <a:gd name="T0" fmla="*/ 92 w 184"/>
                <a:gd name="T1" fmla="*/ 0 h 184"/>
                <a:gd name="T2" fmla="*/ 0 w 184"/>
                <a:gd name="T3" fmla="*/ 92 h 184"/>
                <a:gd name="T4" fmla="*/ 92 w 184"/>
                <a:gd name="T5" fmla="*/ 184 h 184"/>
                <a:gd name="T6" fmla="*/ 184 w 184"/>
                <a:gd name="T7" fmla="*/ 92 h 184"/>
                <a:gd name="T8" fmla="*/ 92 w 184"/>
                <a:gd name="T9" fmla="*/ 0 h 184"/>
                <a:gd name="T10" fmla="*/ 144 w 184"/>
                <a:gd name="T11" fmla="*/ 137 h 184"/>
                <a:gd name="T12" fmla="*/ 47 w 184"/>
                <a:gd name="T13" fmla="*/ 144 h 184"/>
                <a:gd name="T14" fmla="*/ 39 w 184"/>
                <a:gd name="T15" fmla="*/ 47 h 184"/>
                <a:gd name="T16" fmla="*/ 137 w 184"/>
                <a:gd name="T17" fmla="*/ 39 h 184"/>
                <a:gd name="T18" fmla="*/ 144 w 184"/>
                <a:gd name="T19" fmla="*/ 137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4" h="184">
                  <a:moveTo>
                    <a:pt x="92" y="0"/>
                  </a:moveTo>
                  <a:cubicBezTo>
                    <a:pt x="41" y="0"/>
                    <a:pt x="0" y="41"/>
                    <a:pt x="0" y="92"/>
                  </a:cubicBezTo>
                  <a:cubicBezTo>
                    <a:pt x="0" y="143"/>
                    <a:pt x="41" y="184"/>
                    <a:pt x="92" y="184"/>
                  </a:cubicBezTo>
                  <a:cubicBezTo>
                    <a:pt x="143" y="184"/>
                    <a:pt x="184" y="143"/>
                    <a:pt x="184" y="92"/>
                  </a:cubicBezTo>
                  <a:cubicBezTo>
                    <a:pt x="184" y="41"/>
                    <a:pt x="143" y="0"/>
                    <a:pt x="92" y="0"/>
                  </a:cubicBezTo>
                  <a:close/>
                  <a:moveTo>
                    <a:pt x="144" y="137"/>
                  </a:moveTo>
                  <a:cubicBezTo>
                    <a:pt x="119" y="166"/>
                    <a:pt x="76" y="169"/>
                    <a:pt x="47" y="144"/>
                  </a:cubicBezTo>
                  <a:cubicBezTo>
                    <a:pt x="18" y="120"/>
                    <a:pt x="15" y="76"/>
                    <a:pt x="39" y="47"/>
                  </a:cubicBezTo>
                  <a:cubicBezTo>
                    <a:pt x="64" y="18"/>
                    <a:pt x="108" y="15"/>
                    <a:pt x="137" y="39"/>
                  </a:cubicBezTo>
                  <a:cubicBezTo>
                    <a:pt x="166" y="64"/>
                    <a:pt x="169" y="108"/>
                    <a:pt x="144" y="137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dirty="0">
                <a:solidFill>
                  <a:schemeClr val="bg1"/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4" name="Freeform 11"/>
            <p:cNvSpPr/>
            <p:nvPr/>
          </p:nvSpPr>
          <p:spPr bwMode="auto">
            <a:xfrm>
              <a:off x="14346238" y="3281363"/>
              <a:ext cx="195263" cy="195262"/>
            </a:xfrm>
            <a:custGeom>
              <a:avLst/>
              <a:gdLst>
                <a:gd name="T0" fmla="*/ 46 w 52"/>
                <a:gd name="T1" fmla="*/ 0 h 52"/>
                <a:gd name="T2" fmla="*/ 0 w 52"/>
                <a:gd name="T3" fmla="*/ 46 h 52"/>
                <a:gd name="T4" fmla="*/ 0 w 52"/>
                <a:gd name="T5" fmla="*/ 46 h 52"/>
                <a:gd name="T6" fmla="*/ 6 w 52"/>
                <a:gd name="T7" fmla="*/ 52 h 52"/>
                <a:gd name="T8" fmla="*/ 11 w 52"/>
                <a:gd name="T9" fmla="*/ 46 h 52"/>
                <a:gd name="T10" fmla="*/ 11 w 52"/>
                <a:gd name="T11" fmla="*/ 46 h 52"/>
                <a:gd name="T12" fmla="*/ 46 w 52"/>
                <a:gd name="T13" fmla="*/ 11 h 52"/>
                <a:gd name="T14" fmla="*/ 52 w 52"/>
                <a:gd name="T15" fmla="*/ 6 h 52"/>
                <a:gd name="T16" fmla="*/ 46 w 52"/>
                <a:gd name="T1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52">
                  <a:moveTo>
                    <a:pt x="46" y="0"/>
                  </a:moveTo>
                  <a:cubicBezTo>
                    <a:pt x="20" y="0"/>
                    <a:pt x="0" y="20"/>
                    <a:pt x="0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9"/>
                    <a:pt x="2" y="52"/>
                    <a:pt x="6" y="52"/>
                  </a:cubicBezTo>
                  <a:cubicBezTo>
                    <a:pt x="9" y="52"/>
                    <a:pt x="11" y="49"/>
                    <a:pt x="11" y="46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1" y="27"/>
                    <a:pt x="27" y="11"/>
                    <a:pt x="46" y="11"/>
                  </a:cubicBezTo>
                  <a:cubicBezTo>
                    <a:pt x="49" y="11"/>
                    <a:pt x="52" y="9"/>
                    <a:pt x="52" y="6"/>
                  </a:cubicBezTo>
                  <a:cubicBezTo>
                    <a:pt x="52" y="2"/>
                    <a:pt x="49" y="0"/>
                    <a:pt x="46" y="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dirty="0">
                <a:solidFill>
                  <a:schemeClr val="bg1"/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20" name="Freeform 12"/>
            <p:cNvSpPr>
              <a:spLocks noEditPoints="1"/>
            </p:cNvSpPr>
            <p:nvPr/>
          </p:nvSpPr>
          <p:spPr bwMode="auto">
            <a:xfrm>
              <a:off x="13828713" y="2805113"/>
              <a:ext cx="1381125" cy="1166812"/>
            </a:xfrm>
            <a:custGeom>
              <a:avLst/>
              <a:gdLst>
                <a:gd name="T0" fmla="*/ 339 w 368"/>
                <a:gd name="T1" fmla="*/ 70 h 311"/>
                <a:gd name="T2" fmla="*/ 289 w 368"/>
                <a:gd name="T3" fmla="*/ 61 h 311"/>
                <a:gd name="T4" fmla="*/ 273 w 368"/>
                <a:gd name="T5" fmla="*/ 22 h 311"/>
                <a:gd name="T6" fmla="*/ 241 w 368"/>
                <a:gd name="T7" fmla="*/ 0 h 311"/>
                <a:gd name="T8" fmla="*/ 126 w 368"/>
                <a:gd name="T9" fmla="*/ 0 h 311"/>
                <a:gd name="T10" fmla="*/ 94 w 368"/>
                <a:gd name="T11" fmla="*/ 22 h 311"/>
                <a:gd name="T12" fmla="*/ 78 w 368"/>
                <a:gd name="T13" fmla="*/ 61 h 311"/>
                <a:gd name="T14" fmla="*/ 29 w 368"/>
                <a:gd name="T15" fmla="*/ 70 h 311"/>
                <a:gd name="T16" fmla="*/ 0 w 368"/>
                <a:gd name="T17" fmla="*/ 104 h 311"/>
                <a:gd name="T18" fmla="*/ 0 w 368"/>
                <a:gd name="T19" fmla="*/ 277 h 311"/>
                <a:gd name="T20" fmla="*/ 34 w 368"/>
                <a:gd name="T21" fmla="*/ 311 h 311"/>
                <a:gd name="T22" fmla="*/ 333 w 368"/>
                <a:gd name="T23" fmla="*/ 311 h 311"/>
                <a:gd name="T24" fmla="*/ 368 w 368"/>
                <a:gd name="T25" fmla="*/ 277 h 311"/>
                <a:gd name="T26" fmla="*/ 368 w 368"/>
                <a:gd name="T27" fmla="*/ 104 h 311"/>
                <a:gd name="T28" fmla="*/ 339 w 368"/>
                <a:gd name="T29" fmla="*/ 70 h 311"/>
                <a:gd name="T30" fmla="*/ 345 w 368"/>
                <a:gd name="T31" fmla="*/ 277 h 311"/>
                <a:gd name="T32" fmla="*/ 333 w 368"/>
                <a:gd name="T33" fmla="*/ 288 h 311"/>
                <a:gd name="T34" fmla="*/ 34 w 368"/>
                <a:gd name="T35" fmla="*/ 288 h 311"/>
                <a:gd name="T36" fmla="*/ 23 w 368"/>
                <a:gd name="T37" fmla="*/ 277 h 311"/>
                <a:gd name="T38" fmla="*/ 23 w 368"/>
                <a:gd name="T39" fmla="*/ 104 h 311"/>
                <a:gd name="T40" fmla="*/ 32 w 368"/>
                <a:gd name="T41" fmla="*/ 92 h 311"/>
                <a:gd name="T42" fmla="*/ 95 w 368"/>
                <a:gd name="T43" fmla="*/ 82 h 311"/>
                <a:gd name="T44" fmla="*/ 116 w 368"/>
                <a:gd name="T45" fmla="*/ 31 h 311"/>
                <a:gd name="T46" fmla="*/ 126 w 368"/>
                <a:gd name="T47" fmla="*/ 23 h 311"/>
                <a:gd name="T48" fmla="*/ 241 w 368"/>
                <a:gd name="T49" fmla="*/ 23 h 311"/>
                <a:gd name="T50" fmla="*/ 252 w 368"/>
                <a:gd name="T51" fmla="*/ 31 h 311"/>
                <a:gd name="T52" fmla="*/ 273 w 368"/>
                <a:gd name="T53" fmla="*/ 82 h 311"/>
                <a:gd name="T54" fmla="*/ 335 w 368"/>
                <a:gd name="T55" fmla="*/ 92 h 311"/>
                <a:gd name="T56" fmla="*/ 345 w 368"/>
                <a:gd name="T57" fmla="*/ 104 h 311"/>
                <a:gd name="T58" fmla="*/ 345 w 368"/>
                <a:gd name="T59" fmla="*/ 277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8" h="311">
                  <a:moveTo>
                    <a:pt x="339" y="70"/>
                  </a:moveTo>
                  <a:cubicBezTo>
                    <a:pt x="289" y="61"/>
                    <a:pt x="289" y="61"/>
                    <a:pt x="289" y="61"/>
                  </a:cubicBezTo>
                  <a:cubicBezTo>
                    <a:pt x="273" y="22"/>
                    <a:pt x="273" y="22"/>
                    <a:pt x="273" y="22"/>
                  </a:cubicBezTo>
                  <a:cubicBezTo>
                    <a:pt x="268" y="9"/>
                    <a:pt x="256" y="0"/>
                    <a:pt x="241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12" y="0"/>
                    <a:pt x="99" y="9"/>
                    <a:pt x="94" y="22"/>
                  </a:cubicBezTo>
                  <a:cubicBezTo>
                    <a:pt x="78" y="61"/>
                    <a:pt x="78" y="61"/>
                    <a:pt x="78" y="6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12" y="73"/>
                    <a:pt x="0" y="87"/>
                    <a:pt x="0" y="104"/>
                  </a:cubicBezTo>
                  <a:cubicBezTo>
                    <a:pt x="0" y="277"/>
                    <a:pt x="0" y="277"/>
                    <a:pt x="0" y="277"/>
                  </a:cubicBezTo>
                  <a:cubicBezTo>
                    <a:pt x="0" y="296"/>
                    <a:pt x="15" y="311"/>
                    <a:pt x="34" y="311"/>
                  </a:cubicBezTo>
                  <a:cubicBezTo>
                    <a:pt x="333" y="311"/>
                    <a:pt x="333" y="311"/>
                    <a:pt x="333" y="311"/>
                  </a:cubicBezTo>
                  <a:cubicBezTo>
                    <a:pt x="353" y="311"/>
                    <a:pt x="368" y="296"/>
                    <a:pt x="368" y="277"/>
                  </a:cubicBezTo>
                  <a:cubicBezTo>
                    <a:pt x="368" y="104"/>
                    <a:pt x="368" y="104"/>
                    <a:pt x="368" y="104"/>
                  </a:cubicBezTo>
                  <a:cubicBezTo>
                    <a:pt x="368" y="87"/>
                    <a:pt x="356" y="73"/>
                    <a:pt x="339" y="70"/>
                  </a:cubicBezTo>
                  <a:close/>
                  <a:moveTo>
                    <a:pt x="345" y="277"/>
                  </a:moveTo>
                  <a:cubicBezTo>
                    <a:pt x="345" y="283"/>
                    <a:pt x="340" y="288"/>
                    <a:pt x="333" y="288"/>
                  </a:cubicBezTo>
                  <a:cubicBezTo>
                    <a:pt x="34" y="288"/>
                    <a:pt x="34" y="288"/>
                    <a:pt x="34" y="288"/>
                  </a:cubicBezTo>
                  <a:cubicBezTo>
                    <a:pt x="28" y="288"/>
                    <a:pt x="23" y="283"/>
                    <a:pt x="23" y="277"/>
                  </a:cubicBezTo>
                  <a:cubicBezTo>
                    <a:pt x="23" y="104"/>
                    <a:pt x="23" y="104"/>
                    <a:pt x="23" y="104"/>
                  </a:cubicBezTo>
                  <a:cubicBezTo>
                    <a:pt x="23" y="98"/>
                    <a:pt x="27" y="93"/>
                    <a:pt x="32" y="92"/>
                  </a:cubicBezTo>
                  <a:cubicBezTo>
                    <a:pt x="95" y="82"/>
                    <a:pt x="95" y="82"/>
                    <a:pt x="95" y="82"/>
                  </a:cubicBezTo>
                  <a:cubicBezTo>
                    <a:pt x="116" y="31"/>
                    <a:pt x="116" y="31"/>
                    <a:pt x="116" y="31"/>
                  </a:cubicBezTo>
                  <a:cubicBezTo>
                    <a:pt x="117" y="26"/>
                    <a:pt x="122" y="23"/>
                    <a:pt x="126" y="23"/>
                  </a:cubicBezTo>
                  <a:cubicBezTo>
                    <a:pt x="241" y="23"/>
                    <a:pt x="241" y="23"/>
                    <a:pt x="241" y="23"/>
                  </a:cubicBezTo>
                  <a:cubicBezTo>
                    <a:pt x="246" y="23"/>
                    <a:pt x="250" y="26"/>
                    <a:pt x="252" y="31"/>
                  </a:cubicBezTo>
                  <a:cubicBezTo>
                    <a:pt x="273" y="82"/>
                    <a:pt x="273" y="82"/>
                    <a:pt x="273" y="82"/>
                  </a:cubicBezTo>
                  <a:cubicBezTo>
                    <a:pt x="335" y="92"/>
                    <a:pt x="335" y="92"/>
                    <a:pt x="335" y="92"/>
                  </a:cubicBezTo>
                  <a:cubicBezTo>
                    <a:pt x="341" y="93"/>
                    <a:pt x="345" y="98"/>
                    <a:pt x="345" y="104"/>
                  </a:cubicBezTo>
                  <a:lnTo>
                    <a:pt x="345" y="277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dirty="0">
                <a:solidFill>
                  <a:schemeClr val="bg1"/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</p:grpSp>
      <p:sp>
        <p:nvSpPr>
          <p:cNvPr id="21" name="Freeform 22"/>
          <p:cNvSpPr>
            <a:spLocks noEditPoints="1"/>
          </p:cNvSpPr>
          <p:nvPr/>
        </p:nvSpPr>
        <p:spPr bwMode="auto">
          <a:xfrm>
            <a:off x="7680408" y="4201921"/>
            <a:ext cx="284861" cy="205350"/>
          </a:xfrm>
          <a:custGeom>
            <a:avLst/>
            <a:gdLst>
              <a:gd name="T0" fmla="*/ 298 w 368"/>
              <a:gd name="T1" fmla="*/ 94 h 265"/>
              <a:gd name="T2" fmla="*/ 196 w 368"/>
              <a:gd name="T3" fmla="*/ 0 h 265"/>
              <a:gd name="T4" fmla="*/ 102 w 368"/>
              <a:gd name="T5" fmla="*/ 60 h 265"/>
              <a:gd name="T6" fmla="*/ 86 w 368"/>
              <a:gd name="T7" fmla="*/ 58 h 265"/>
              <a:gd name="T8" fmla="*/ 35 w 368"/>
              <a:gd name="T9" fmla="*/ 109 h 265"/>
              <a:gd name="T10" fmla="*/ 37 w 368"/>
              <a:gd name="T11" fmla="*/ 126 h 265"/>
              <a:gd name="T12" fmla="*/ 0 w 368"/>
              <a:gd name="T13" fmla="*/ 190 h 265"/>
              <a:gd name="T14" fmla="*/ 75 w 368"/>
              <a:gd name="T15" fmla="*/ 265 h 265"/>
              <a:gd name="T16" fmla="*/ 75 w 368"/>
              <a:gd name="T17" fmla="*/ 265 h 265"/>
              <a:gd name="T18" fmla="*/ 282 w 368"/>
              <a:gd name="T19" fmla="*/ 265 h 265"/>
              <a:gd name="T20" fmla="*/ 282 w 368"/>
              <a:gd name="T21" fmla="*/ 265 h 265"/>
              <a:gd name="T22" fmla="*/ 368 w 368"/>
              <a:gd name="T23" fmla="*/ 178 h 265"/>
              <a:gd name="T24" fmla="*/ 298 w 368"/>
              <a:gd name="T25" fmla="*/ 94 h 265"/>
              <a:gd name="T26" fmla="*/ 282 w 368"/>
              <a:gd name="T27" fmla="*/ 242 h 265"/>
              <a:gd name="T28" fmla="*/ 282 w 368"/>
              <a:gd name="T29" fmla="*/ 242 h 265"/>
              <a:gd name="T30" fmla="*/ 75 w 368"/>
              <a:gd name="T31" fmla="*/ 242 h 265"/>
              <a:gd name="T32" fmla="*/ 23 w 368"/>
              <a:gd name="T33" fmla="*/ 190 h 265"/>
              <a:gd name="T34" fmla="*/ 49 w 368"/>
              <a:gd name="T35" fmla="*/ 145 h 265"/>
              <a:gd name="T36" fmla="*/ 59 w 368"/>
              <a:gd name="T37" fmla="*/ 118 h 265"/>
              <a:gd name="T38" fmla="*/ 58 w 368"/>
              <a:gd name="T39" fmla="*/ 109 h 265"/>
              <a:gd name="T40" fmla="*/ 86 w 368"/>
              <a:gd name="T41" fmla="*/ 81 h 265"/>
              <a:gd name="T42" fmla="*/ 102 w 368"/>
              <a:gd name="T43" fmla="*/ 83 h 265"/>
              <a:gd name="T44" fmla="*/ 123 w 368"/>
              <a:gd name="T45" fmla="*/ 70 h 265"/>
              <a:gd name="T46" fmla="*/ 196 w 368"/>
              <a:gd name="T47" fmla="*/ 23 h 265"/>
              <a:gd name="T48" fmla="*/ 275 w 368"/>
              <a:gd name="T49" fmla="*/ 96 h 265"/>
              <a:gd name="T50" fmla="*/ 294 w 368"/>
              <a:gd name="T51" fmla="*/ 116 h 265"/>
              <a:gd name="T52" fmla="*/ 345 w 368"/>
              <a:gd name="T53" fmla="*/ 178 h 265"/>
              <a:gd name="T54" fmla="*/ 282 w 368"/>
              <a:gd name="T55" fmla="*/ 242 h 2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68" h="265">
                <a:moveTo>
                  <a:pt x="298" y="94"/>
                </a:moveTo>
                <a:cubicBezTo>
                  <a:pt x="293" y="41"/>
                  <a:pt x="250" y="0"/>
                  <a:pt x="196" y="0"/>
                </a:cubicBezTo>
                <a:cubicBezTo>
                  <a:pt x="154" y="0"/>
                  <a:pt x="118" y="25"/>
                  <a:pt x="102" y="60"/>
                </a:cubicBezTo>
                <a:cubicBezTo>
                  <a:pt x="97" y="59"/>
                  <a:pt x="92" y="58"/>
                  <a:pt x="86" y="58"/>
                </a:cubicBezTo>
                <a:cubicBezTo>
                  <a:pt x="58" y="58"/>
                  <a:pt x="35" y="81"/>
                  <a:pt x="35" y="109"/>
                </a:cubicBezTo>
                <a:cubicBezTo>
                  <a:pt x="35" y="115"/>
                  <a:pt x="36" y="120"/>
                  <a:pt x="37" y="126"/>
                </a:cubicBezTo>
                <a:cubicBezTo>
                  <a:pt x="15" y="139"/>
                  <a:pt x="0" y="162"/>
                  <a:pt x="0" y="190"/>
                </a:cubicBezTo>
                <a:cubicBezTo>
                  <a:pt x="0" y="231"/>
                  <a:pt x="34" y="265"/>
                  <a:pt x="75" y="265"/>
                </a:cubicBezTo>
                <a:cubicBezTo>
                  <a:pt x="75" y="265"/>
                  <a:pt x="75" y="265"/>
                  <a:pt x="75" y="265"/>
                </a:cubicBezTo>
                <a:cubicBezTo>
                  <a:pt x="282" y="265"/>
                  <a:pt x="282" y="265"/>
                  <a:pt x="282" y="265"/>
                </a:cubicBezTo>
                <a:cubicBezTo>
                  <a:pt x="282" y="265"/>
                  <a:pt x="282" y="265"/>
                  <a:pt x="282" y="265"/>
                </a:cubicBezTo>
                <a:cubicBezTo>
                  <a:pt x="330" y="265"/>
                  <a:pt x="368" y="226"/>
                  <a:pt x="368" y="178"/>
                </a:cubicBezTo>
                <a:cubicBezTo>
                  <a:pt x="368" y="136"/>
                  <a:pt x="338" y="101"/>
                  <a:pt x="298" y="94"/>
                </a:cubicBezTo>
                <a:close/>
                <a:moveTo>
                  <a:pt x="282" y="242"/>
                </a:moveTo>
                <a:cubicBezTo>
                  <a:pt x="282" y="242"/>
                  <a:pt x="282" y="242"/>
                  <a:pt x="282" y="242"/>
                </a:cubicBezTo>
                <a:cubicBezTo>
                  <a:pt x="75" y="242"/>
                  <a:pt x="75" y="242"/>
                  <a:pt x="75" y="242"/>
                </a:cubicBezTo>
                <a:cubicBezTo>
                  <a:pt x="46" y="242"/>
                  <a:pt x="23" y="219"/>
                  <a:pt x="23" y="190"/>
                </a:cubicBezTo>
                <a:cubicBezTo>
                  <a:pt x="23" y="172"/>
                  <a:pt x="33" y="155"/>
                  <a:pt x="49" y="145"/>
                </a:cubicBezTo>
                <a:cubicBezTo>
                  <a:pt x="65" y="136"/>
                  <a:pt x="66" y="135"/>
                  <a:pt x="59" y="118"/>
                </a:cubicBezTo>
                <a:cubicBezTo>
                  <a:pt x="58" y="115"/>
                  <a:pt x="58" y="112"/>
                  <a:pt x="58" y="109"/>
                </a:cubicBezTo>
                <a:cubicBezTo>
                  <a:pt x="58" y="94"/>
                  <a:pt x="70" y="81"/>
                  <a:pt x="86" y="81"/>
                </a:cubicBezTo>
                <a:cubicBezTo>
                  <a:pt x="86" y="81"/>
                  <a:pt x="94" y="80"/>
                  <a:pt x="102" y="83"/>
                </a:cubicBezTo>
                <a:cubicBezTo>
                  <a:pt x="115" y="89"/>
                  <a:pt x="117" y="83"/>
                  <a:pt x="123" y="70"/>
                </a:cubicBezTo>
                <a:cubicBezTo>
                  <a:pt x="136" y="41"/>
                  <a:pt x="165" y="23"/>
                  <a:pt x="196" y="23"/>
                </a:cubicBezTo>
                <a:cubicBezTo>
                  <a:pt x="237" y="23"/>
                  <a:pt x="271" y="54"/>
                  <a:pt x="275" y="96"/>
                </a:cubicBezTo>
                <a:cubicBezTo>
                  <a:pt x="277" y="112"/>
                  <a:pt x="277" y="112"/>
                  <a:pt x="294" y="116"/>
                </a:cubicBezTo>
                <a:cubicBezTo>
                  <a:pt x="324" y="122"/>
                  <a:pt x="345" y="148"/>
                  <a:pt x="345" y="178"/>
                </a:cubicBezTo>
                <a:cubicBezTo>
                  <a:pt x="345" y="213"/>
                  <a:pt x="317" y="242"/>
                  <a:pt x="282" y="242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182843" tIns="91422" rIns="182843" bIns="91422" numCol="1" anchor="t" anchorCtr="0" compatLnSpc="1"/>
          <a:lstStyle/>
          <a:p>
            <a:endParaRPr lang="id-ID" dirty="0">
              <a:solidFill>
                <a:schemeClr val="bg1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668509" y="3397419"/>
            <a:ext cx="14574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编辑标题</a:t>
            </a:r>
          </a:p>
        </p:txBody>
      </p:sp>
      <p:sp>
        <p:nvSpPr>
          <p:cNvPr id="26" name="išľíďè">
            <a:extLst>
              <a:ext uri="{FF2B5EF4-FFF2-40B4-BE49-F238E27FC236}">
                <a16:creationId xmlns:a16="http://schemas.microsoft.com/office/drawing/2014/main" id="{FFA45CEC-9E79-45CE-88EF-D6A3057ED6D0}"/>
              </a:ext>
            </a:extLst>
          </p:cNvPr>
          <p:cNvSpPr/>
          <p:nvPr/>
        </p:nvSpPr>
        <p:spPr bwMode="auto">
          <a:xfrm>
            <a:off x="8340961" y="2727172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7" name="iSlíďè">
            <a:extLst>
              <a:ext uri="{FF2B5EF4-FFF2-40B4-BE49-F238E27FC236}">
                <a16:creationId xmlns:a16="http://schemas.microsoft.com/office/drawing/2014/main" id="{E6E725F9-1D79-455F-9B8F-5CE6F2CCCE55}"/>
              </a:ext>
            </a:extLst>
          </p:cNvPr>
          <p:cNvSpPr txBox="1"/>
          <p:nvPr/>
        </p:nvSpPr>
        <p:spPr bwMode="auto">
          <a:xfrm>
            <a:off x="8340961" y="2411995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标题文本预设</a:t>
            </a:r>
          </a:p>
        </p:txBody>
      </p:sp>
      <p:sp>
        <p:nvSpPr>
          <p:cNvPr id="28" name="išľíďè">
            <a:extLst>
              <a:ext uri="{FF2B5EF4-FFF2-40B4-BE49-F238E27FC236}">
                <a16:creationId xmlns:a16="http://schemas.microsoft.com/office/drawing/2014/main" id="{4453DFAB-8041-4107-AFCD-8A595878F463}"/>
              </a:ext>
            </a:extLst>
          </p:cNvPr>
          <p:cNvSpPr/>
          <p:nvPr/>
        </p:nvSpPr>
        <p:spPr bwMode="auto">
          <a:xfrm>
            <a:off x="8343744" y="4201921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9" name="iSlíďè">
            <a:extLst>
              <a:ext uri="{FF2B5EF4-FFF2-40B4-BE49-F238E27FC236}">
                <a16:creationId xmlns:a16="http://schemas.microsoft.com/office/drawing/2014/main" id="{22803302-2EEF-49A3-BD11-5E7DB5E59ED3}"/>
              </a:ext>
            </a:extLst>
          </p:cNvPr>
          <p:cNvSpPr txBox="1"/>
          <p:nvPr/>
        </p:nvSpPr>
        <p:spPr bwMode="auto">
          <a:xfrm>
            <a:off x="8340961" y="3853406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标题文本预设</a:t>
            </a:r>
          </a:p>
        </p:txBody>
      </p:sp>
    </p:spTree>
    <p:extLst>
      <p:ext uri="{BB962C8B-B14F-4D97-AF65-F5344CB8AC3E}">
        <p14:creationId xmlns:p14="http://schemas.microsoft.com/office/powerpoint/2010/main" val="30537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prism isInverted="1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  <p:bldP spid="2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328655" y="1927504"/>
            <a:ext cx="5759251" cy="3634949"/>
            <a:chOff x="5328655" y="1927504"/>
            <a:chExt cx="5759250" cy="3634949"/>
          </a:xfrm>
        </p:grpSpPr>
        <p:cxnSp>
          <p:nvCxnSpPr>
            <p:cNvPr id="10" name="直接连接符 15"/>
            <p:cNvCxnSpPr/>
            <p:nvPr/>
          </p:nvCxnSpPr>
          <p:spPr>
            <a:xfrm>
              <a:off x="5328655" y="1927504"/>
              <a:ext cx="5759250" cy="0"/>
            </a:xfrm>
            <a:prstGeom prst="line">
              <a:avLst/>
            </a:prstGeom>
            <a:noFill/>
            <a:ln w="9525" cap="flat" cmpd="sng" algn="ctr">
              <a:solidFill>
                <a:sysClr val="window" lastClr="FFFFFF">
                  <a:lumMod val="50000"/>
                </a:sysClr>
              </a:solidFill>
              <a:prstDash val="sysDot"/>
            </a:ln>
            <a:effectLst/>
          </p:spPr>
        </p:cxnSp>
        <p:cxnSp>
          <p:nvCxnSpPr>
            <p:cNvPr id="11" name="直接连接符 16"/>
            <p:cNvCxnSpPr/>
            <p:nvPr/>
          </p:nvCxnSpPr>
          <p:spPr>
            <a:xfrm>
              <a:off x="5328655" y="2446783"/>
              <a:ext cx="5759250" cy="0"/>
            </a:xfrm>
            <a:prstGeom prst="line">
              <a:avLst/>
            </a:prstGeom>
            <a:noFill/>
            <a:ln w="9525" cap="flat" cmpd="sng" algn="ctr">
              <a:solidFill>
                <a:sysClr val="window" lastClr="FFFFFF">
                  <a:lumMod val="50000"/>
                </a:sysClr>
              </a:solidFill>
              <a:prstDash val="sysDot"/>
            </a:ln>
            <a:effectLst/>
          </p:spPr>
        </p:cxnSp>
        <p:cxnSp>
          <p:nvCxnSpPr>
            <p:cNvPr id="12" name="直接连接符 17"/>
            <p:cNvCxnSpPr/>
            <p:nvPr/>
          </p:nvCxnSpPr>
          <p:spPr>
            <a:xfrm>
              <a:off x="5328655" y="2966061"/>
              <a:ext cx="5759250" cy="0"/>
            </a:xfrm>
            <a:prstGeom prst="line">
              <a:avLst/>
            </a:prstGeom>
            <a:noFill/>
            <a:ln w="9525" cap="flat" cmpd="sng" algn="ctr">
              <a:solidFill>
                <a:sysClr val="window" lastClr="FFFFFF">
                  <a:lumMod val="50000"/>
                </a:sysClr>
              </a:solidFill>
              <a:prstDash val="sysDot"/>
            </a:ln>
            <a:effectLst/>
          </p:spPr>
        </p:cxnSp>
        <p:cxnSp>
          <p:nvCxnSpPr>
            <p:cNvPr id="13" name="直接连接符 18"/>
            <p:cNvCxnSpPr/>
            <p:nvPr/>
          </p:nvCxnSpPr>
          <p:spPr>
            <a:xfrm>
              <a:off x="5328655" y="3485341"/>
              <a:ext cx="5759250" cy="0"/>
            </a:xfrm>
            <a:prstGeom prst="line">
              <a:avLst/>
            </a:prstGeom>
            <a:noFill/>
            <a:ln w="9525" cap="flat" cmpd="sng" algn="ctr">
              <a:solidFill>
                <a:sysClr val="window" lastClr="FFFFFF">
                  <a:lumMod val="50000"/>
                </a:sysClr>
              </a:solidFill>
              <a:prstDash val="sysDot"/>
            </a:ln>
            <a:effectLst/>
          </p:spPr>
        </p:cxnSp>
        <p:cxnSp>
          <p:nvCxnSpPr>
            <p:cNvPr id="14" name="直接连接符 19"/>
            <p:cNvCxnSpPr/>
            <p:nvPr/>
          </p:nvCxnSpPr>
          <p:spPr>
            <a:xfrm>
              <a:off x="5328655" y="4004620"/>
              <a:ext cx="5759250" cy="0"/>
            </a:xfrm>
            <a:prstGeom prst="line">
              <a:avLst/>
            </a:prstGeom>
            <a:noFill/>
            <a:ln w="9525" cap="flat" cmpd="sng" algn="ctr">
              <a:solidFill>
                <a:sysClr val="window" lastClr="FFFFFF">
                  <a:lumMod val="50000"/>
                </a:sysClr>
              </a:solidFill>
              <a:prstDash val="sysDot"/>
            </a:ln>
            <a:effectLst/>
          </p:spPr>
        </p:cxnSp>
        <p:cxnSp>
          <p:nvCxnSpPr>
            <p:cNvPr id="15" name="直接连接符 20"/>
            <p:cNvCxnSpPr/>
            <p:nvPr/>
          </p:nvCxnSpPr>
          <p:spPr>
            <a:xfrm>
              <a:off x="5328655" y="4523898"/>
              <a:ext cx="5759250" cy="0"/>
            </a:xfrm>
            <a:prstGeom prst="line">
              <a:avLst/>
            </a:prstGeom>
            <a:noFill/>
            <a:ln w="9525" cap="flat" cmpd="sng" algn="ctr">
              <a:solidFill>
                <a:sysClr val="window" lastClr="FFFFFF">
                  <a:lumMod val="50000"/>
                </a:sysClr>
              </a:solidFill>
              <a:prstDash val="sysDot"/>
            </a:ln>
            <a:effectLst/>
          </p:spPr>
        </p:cxnSp>
        <p:cxnSp>
          <p:nvCxnSpPr>
            <p:cNvPr id="16" name="直接连接符 21"/>
            <p:cNvCxnSpPr/>
            <p:nvPr/>
          </p:nvCxnSpPr>
          <p:spPr>
            <a:xfrm>
              <a:off x="5328655" y="5043178"/>
              <a:ext cx="5759250" cy="0"/>
            </a:xfrm>
            <a:prstGeom prst="line">
              <a:avLst/>
            </a:prstGeom>
            <a:noFill/>
            <a:ln w="9525" cap="flat" cmpd="sng" algn="ctr">
              <a:solidFill>
                <a:sysClr val="window" lastClr="FFFFFF">
                  <a:lumMod val="50000"/>
                </a:sysClr>
              </a:solidFill>
              <a:prstDash val="sysDot"/>
            </a:ln>
            <a:effectLst/>
          </p:spPr>
        </p:cxnSp>
        <p:cxnSp>
          <p:nvCxnSpPr>
            <p:cNvPr id="17" name="直接连接符 22"/>
            <p:cNvCxnSpPr/>
            <p:nvPr/>
          </p:nvCxnSpPr>
          <p:spPr>
            <a:xfrm>
              <a:off x="5328655" y="5562453"/>
              <a:ext cx="5759250" cy="0"/>
            </a:xfrm>
            <a:prstGeom prst="line">
              <a:avLst/>
            </a:prstGeom>
            <a:noFill/>
            <a:ln w="9525" cap="flat" cmpd="sng" algn="ctr">
              <a:solidFill>
                <a:sysClr val="window" lastClr="FFFFFF">
                  <a:lumMod val="50000"/>
                </a:sysClr>
              </a:solidFill>
              <a:prstDash val="sysDot"/>
            </a:ln>
            <a:effectLst/>
          </p:spPr>
        </p:cxnSp>
      </p:grpSp>
      <p:sp>
        <p:nvSpPr>
          <p:cNvPr id="21" name="五边形 20"/>
          <p:cNvSpPr/>
          <p:nvPr/>
        </p:nvSpPr>
        <p:spPr>
          <a:xfrm rot="5400000">
            <a:off x="8708228" y="2950384"/>
            <a:ext cx="2609227" cy="537803"/>
          </a:xfrm>
          <a:prstGeom prst="homePlate">
            <a:avLst/>
          </a:prstGeom>
          <a:solidFill>
            <a:schemeClr val="accent4"/>
          </a:solidFill>
          <a:ln w="25400" cap="flat" cmpd="sng" algn="ctr">
            <a:noFill/>
            <a:prstDash val="solid"/>
          </a:ln>
          <a:effectLst/>
        </p:spPr>
        <p:txBody>
          <a:bodyPr lIns="121883" tIns="60941" rIns="121883" bIns="60941" rtlCol="0" anchor="ctr"/>
          <a:lstStyle/>
          <a:p>
            <a:pPr algn="ctr" defTabSz="1218778">
              <a:defRPr/>
            </a:pPr>
            <a:endParaRPr lang="en-US" sz="2400" kern="0" dirty="0">
              <a:solidFill>
                <a:schemeClr val="bg1">
                  <a:lumMod val="50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24" name="五边形 23"/>
          <p:cNvSpPr/>
          <p:nvPr/>
        </p:nvSpPr>
        <p:spPr>
          <a:xfrm rot="5400000">
            <a:off x="6130908" y="3185209"/>
            <a:ext cx="3078875" cy="537803"/>
          </a:xfrm>
          <a:prstGeom prst="homePlate">
            <a:avLst/>
          </a:pr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lIns="121883" tIns="60941" rIns="121883" bIns="60941" rtlCol="0" anchor="ctr"/>
          <a:lstStyle/>
          <a:p>
            <a:pPr algn="ctr" defTabSz="1218778">
              <a:defRPr/>
            </a:pPr>
            <a:endParaRPr lang="en-US" sz="2400" kern="0" dirty="0">
              <a:solidFill>
                <a:schemeClr val="bg1">
                  <a:lumMod val="50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27" name="五边形 26"/>
          <p:cNvSpPr/>
          <p:nvPr/>
        </p:nvSpPr>
        <p:spPr>
          <a:xfrm rot="5400000">
            <a:off x="7803035" y="2684329"/>
            <a:ext cx="2077117" cy="537803"/>
          </a:xfrm>
          <a:prstGeom prst="homePlate">
            <a:avLst/>
          </a:prstGeom>
          <a:solidFill>
            <a:schemeClr val="accent3"/>
          </a:solidFill>
          <a:ln w="25400" cap="flat" cmpd="sng" algn="ctr">
            <a:noFill/>
            <a:prstDash val="solid"/>
          </a:ln>
          <a:effectLst/>
        </p:spPr>
        <p:txBody>
          <a:bodyPr lIns="121883" tIns="60941" rIns="121883" bIns="60941" rtlCol="0" anchor="ctr"/>
          <a:lstStyle/>
          <a:p>
            <a:pPr algn="ctr" defTabSz="1218778">
              <a:defRPr/>
            </a:pPr>
            <a:endParaRPr lang="en-US" sz="2400" kern="0" dirty="0">
              <a:solidFill>
                <a:schemeClr val="bg1">
                  <a:lumMod val="50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30" name="五边形 29"/>
          <p:cNvSpPr/>
          <p:nvPr/>
        </p:nvSpPr>
        <p:spPr>
          <a:xfrm rot="5400000">
            <a:off x="5943786" y="2201079"/>
            <a:ext cx="1110615" cy="537803"/>
          </a:xfrm>
          <a:prstGeom prst="homePlate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121883" tIns="60941" rIns="121883" bIns="60941" rtlCol="0" anchor="ctr"/>
          <a:lstStyle/>
          <a:p>
            <a:pPr algn="ctr" defTabSz="1218778">
              <a:defRPr/>
            </a:pPr>
            <a:endParaRPr lang="en-US" sz="2400" kern="0" dirty="0">
              <a:solidFill>
                <a:schemeClr val="bg1">
                  <a:lumMod val="50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883143" y="1445025"/>
            <a:ext cx="1231900" cy="338554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关键词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7054395" y="1445025"/>
            <a:ext cx="1231900" cy="338554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关键词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8225643" y="1445025"/>
            <a:ext cx="1231900" cy="338554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关键词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9396895" y="1445025"/>
            <a:ext cx="1231900" cy="338554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关键词</a:t>
            </a:r>
          </a:p>
        </p:txBody>
      </p:sp>
      <p:sp>
        <p:nvSpPr>
          <p:cNvPr id="25" name="i$liḋe-Oval 3">
            <a:extLst>
              <a:ext uri="{FF2B5EF4-FFF2-40B4-BE49-F238E27FC236}">
                <a16:creationId xmlns:a16="http://schemas.microsoft.com/office/drawing/2014/main" id="{B0BCE18B-A788-4598-A1B9-84DE046DB1ED}"/>
              </a:ext>
            </a:extLst>
          </p:cNvPr>
          <p:cNvSpPr/>
          <p:nvPr/>
        </p:nvSpPr>
        <p:spPr>
          <a:xfrm>
            <a:off x="1178645" y="3666743"/>
            <a:ext cx="569167" cy="569167"/>
          </a:xfrm>
          <a:prstGeom prst="ellipse">
            <a:avLst/>
          </a:prstGeom>
          <a:solidFill>
            <a:schemeClr val="accent3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/>
            <a:endParaRPr sz="2400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6" name="i$liḋe-Oval 6">
            <a:extLst>
              <a:ext uri="{FF2B5EF4-FFF2-40B4-BE49-F238E27FC236}">
                <a16:creationId xmlns:a16="http://schemas.microsoft.com/office/drawing/2014/main" id="{5773473B-E36B-47BF-AD55-CA039D8E4189}"/>
              </a:ext>
            </a:extLst>
          </p:cNvPr>
          <p:cNvSpPr/>
          <p:nvPr/>
        </p:nvSpPr>
        <p:spPr>
          <a:xfrm>
            <a:off x="1178645" y="4708794"/>
            <a:ext cx="569167" cy="569167"/>
          </a:xfrm>
          <a:prstGeom prst="ellipse">
            <a:avLst/>
          </a:prstGeom>
          <a:solidFill>
            <a:schemeClr val="accent4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/>
            <a:endParaRPr sz="2400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8" name="i$liḋe-Oval 9">
            <a:extLst>
              <a:ext uri="{FF2B5EF4-FFF2-40B4-BE49-F238E27FC236}">
                <a16:creationId xmlns:a16="http://schemas.microsoft.com/office/drawing/2014/main" id="{0CAC5F1C-1939-44CB-BC01-96EF6DC882CE}"/>
              </a:ext>
            </a:extLst>
          </p:cNvPr>
          <p:cNvSpPr/>
          <p:nvPr/>
        </p:nvSpPr>
        <p:spPr>
          <a:xfrm>
            <a:off x="1178645" y="1574707"/>
            <a:ext cx="569167" cy="569167"/>
          </a:xfrm>
          <a:prstGeom prst="ellipse">
            <a:avLst/>
          </a:prstGeom>
          <a:solidFill>
            <a:schemeClr val="accent5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/>
            <a:endParaRPr sz="2400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9" name="i$liḋe-Oval 12">
            <a:extLst>
              <a:ext uri="{FF2B5EF4-FFF2-40B4-BE49-F238E27FC236}">
                <a16:creationId xmlns:a16="http://schemas.microsoft.com/office/drawing/2014/main" id="{8599C3D7-FC73-4960-B43A-EBAAA03E8A08}"/>
              </a:ext>
            </a:extLst>
          </p:cNvPr>
          <p:cNvSpPr/>
          <p:nvPr/>
        </p:nvSpPr>
        <p:spPr>
          <a:xfrm>
            <a:off x="1178645" y="2616758"/>
            <a:ext cx="569167" cy="569167"/>
          </a:xfrm>
          <a:prstGeom prst="ellipse">
            <a:avLst/>
          </a:prstGeom>
          <a:solidFill>
            <a:schemeClr val="accent2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/>
            <a:endParaRPr sz="2400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1" name="i$liḋe-Freeform 15">
            <a:extLst>
              <a:ext uri="{FF2B5EF4-FFF2-40B4-BE49-F238E27FC236}">
                <a16:creationId xmlns:a16="http://schemas.microsoft.com/office/drawing/2014/main" id="{94CB163B-C4FF-456C-93E6-B3273F6410E9}"/>
              </a:ext>
            </a:extLst>
          </p:cNvPr>
          <p:cNvSpPr>
            <a:spLocks/>
          </p:cNvSpPr>
          <p:nvPr/>
        </p:nvSpPr>
        <p:spPr bwMode="auto">
          <a:xfrm>
            <a:off x="1342687" y="1760569"/>
            <a:ext cx="241083" cy="245985"/>
          </a:xfrm>
          <a:custGeom>
            <a:avLst/>
            <a:gdLst/>
            <a:ahLst/>
            <a:cxnLst>
              <a:cxn ang="0">
                <a:pos x="155" y="0"/>
              </a:cxn>
              <a:cxn ang="0">
                <a:pos x="43" y="0"/>
              </a:cxn>
              <a:cxn ang="0">
                <a:pos x="0" y="33"/>
              </a:cxn>
              <a:cxn ang="0">
                <a:pos x="0" y="126"/>
              </a:cxn>
              <a:cxn ang="0">
                <a:pos x="43" y="165"/>
              </a:cxn>
              <a:cxn ang="0">
                <a:pos x="103" y="165"/>
              </a:cxn>
              <a:cxn ang="0">
                <a:pos x="165" y="196"/>
              </a:cxn>
              <a:cxn ang="0">
                <a:pos x="165" y="157"/>
              </a:cxn>
              <a:cxn ang="0">
                <a:pos x="192" y="126"/>
              </a:cxn>
              <a:cxn ang="0">
                <a:pos x="192" y="33"/>
              </a:cxn>
              <a:cxn ang="0">
                <a:pos x="155" y="0"/>
              </a:cxn>
              <a:cxn ang="0">
                <a:pos x="140" y="121"/>
              </a:cxn>
              <a:cxn ang="0">
                <a:pos x="129" y="132"/>
              </a:cxn>
              <a:cxn ang="0">
                <a:pos x="49" y="132"/>
              </a:cxn>
              <a:cxn ang="0">
                <a:pos x="38" y="121"/>
              </a:cxn>
              <a:cxn ang="0">
                <a:pos x="38" y="120"/>
              </a:cxn>
              <a:cxn ang="0">
                <a:pos x="49" y="110"/>
              </a:cxn>
              <a:cxn ang="0">
                <a:pos x="129" y="110"/>
              </a:cxn>
              <a:cxn ang="0">
                <a:pos x="140" y="120"/>
              </a:cxn>
              <a:cxn ang="0">
                <a:pos x="140" y="121"/>
              </a:cxn>
              <a:cxn ang="0">
                <a:pos x="168" y="88"/>
              </a:cxn>
              <a:cxn ang="0">
                <a:pos x="157" y="99"/>
              </a:cxn>
              <a:cxn ang="0">
                <a:pos x="49" y="99"/>
              </a:cxn>
              <a:cxn ang="0">
                <a:pos x="38" y="88"/>
              </a:cxn>
              <a:cxn ang="0">
                <a:pos x="38" y="87"/>
              </a:cxn>
              <a:cxn ang="0">
                <a:pos x="49" y="77"/>
              </a:cxn>
              <a:cxn ang="0">
                <a:pos x="157" y="77"/>
              </a:cxn>
              <a:cxn ang="0">
                <a:pos x="168" y="87"/>
              </a:cxn>
              <a:cxn ang="0">
                <a:pos x="168" y="88"/>
              </a:cxn>
              <a:cxn ang="0">
                <a:pos x="168" y="44"/>
              </a:cxn>
              <a:cxn ang="0">
                <a:pos x="157" y="55"/>
              </a:cxn>
              <a:cxn ang="0">
                <a:pos x="49" y="55"/>
              </a:cxn>
              <a:cxn ang="0">
                <a:pos x="38" y="44"/>
              </a:cxn>
              <a:cxn ang="0">
                <a:pos x="38" y="43"/>
              </a:cxn>
              <a:cxn ang="0">
                <a:pos x="49" y="33"/>
              </a:cxn>
              <a:cxn ang="0">
                <a:pos x="157" y="33"/>
              </a:cxn>
              <a:cxn ang="0">
                <a:pos x="168" y="43"/>
              </a:cxn>
              <a:cxn ang="0">
                <a:pos x="168" y="44"/>
              </a:cxn>
            </a:cxnLst>
            <a:rect l="0" t="0" r="r" b="b"/>
            <a:pathLst>
              <a:path w="192" h="196">
                <a:moveTo>
                  <a:pt x="155" y="0"/>
                </a:moveTo>
                <a:cubicBezTo>
                  <a:pt x="43" y="0"/>
                  <a:pt x="43" y="0"/>
                  <a:pt x="43" y="0"/>
                </a:cubicBezTo>
                <a:cubicBezTo>
                  <a:pt x="22" y="0"/>
                  <a:pt x="0" y="16"/>
                  <a:pt x="0" y="33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143"/>
                  <a:pt x="22" y="165"/>
                  <a:pt x="43" y="165"/>
                </a:cubicBezTo>
                <a:cubicBezTo>
                  <a:pt x="103" y="165"/>
                  <a:pt x="103" y="165"/>
                  <a:pt x="103" y="165"/>
                </a:cubicBezTo>
                <a:cubicBezTo>
                  <a:pt x="165" y="196"/>
                  <a:pt x="165" y="196"/>
                  <a:pt x="165" y="196"/>
                </a:cubicBezTo>
                <a:cubicBezTo>
                  <a:pt x="165" y="157"/>
                  <a:pt x="165" y="157"/>
                  <a:pt x="165" y="157"/>
                </a:cubicBezTo>
                <a:cubicBezTo>
                  <a:pt x="179" y="155"/>
                  <a:pt x="192" y="142"/>
                  <a:pt x="192" y="126"/>
                </a:cubicBezTo>
                <a:cubicBezTo>
                  <a:pt x="192" y="33"/>
                  <a:pt x="192" y="33"/>
                  <a:pt x="192" y="33"/>
                </a:cubicBezTo>
                <a:cubicBezTo>
                  <a:pt x="192" y="16"/>
                  <a:pt x="175" y="0"/>
                  <a:pt x="155" y="0"/>
                </a:cubicBezTo>
                <a:close/>
                <a:moveTo>
                  <a:pt x="140" y="121"/>
                </a:moveTo>
                <a:cubicBezTo>
                  <a:pt x="140" y="127"/>
                  <a:pt x="135" y="132"/>
                  <a:pt x="129" y="132"/>
                </a:cubicBezTo>
                <a:cubicBezTo>
                  <a:pt x="49" y="132"/>
                  <a:pt x="49" y="132"/>
                  <a:pt x="49" y="132"/>
                </a:cubicBezTo>
                <a:cubicBezTo>
                  <a:pt x="43" y="132"/>
                  <a:pt x="38" y="127"/>
                  <a:pt x="38" y="121"/>
                </a:cubicBezTo>
                <a:cubicBezTo>
                  <a:pt x="38" y="120"/>
                  <a:pt x="38" y="120"/>
                  <a:pt x="38" y="120"/>
                </a:cubicBezTo>
                <a:cubicBezTo>
                  <a:pt x="38" y="115"/>
                  <a:pt x="43" y="110"/>
                  <a:pt x="49" y="110"/>
                </a:cubicBezTo>
                <a:cubicBezTo>
                  <a:pt x="129" y="110"/>
                  <a:pt x="129" y="110"/>
                  <a:pt x="129" y="110"/>
                </a:cubicBezTo>
                <a:cubicBezTo>
                  <a:pt x="135" y="110"/>
                  <a:pt x="140" y="115"/>
                  <a:pt x="140" y="120"/>
                </a:cubicBezTo>
                <a:lnTo>
                  <a:pt x="140" y="121"/>
                </a:lnTo>
                <a:close/>
                <a:moveTo>
                  <a:pt x="168" y="88"/>
                </a:moveTo>
                <a:cubicBezTo>
                  <a:pt x="168" y="94"/>
                  <a:pt x="163" y="99"/>
                  <a:pt x="157" y="99"/>
                </a:cubicBezTo>
                <a:cubicBezTo>
                  <a:pt x="49" y="99"/>
                  <a:pt x="49" y="99"/>
                  <a:pt x="49" y="99"/>
                </a:cubicBezTo>
                <a:cubicBezTo>
                  <a:pt x="43" y="99"/>
                  <a:pt x="38" y="94"/>
                  <a:pt x="38" y="88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82"/>
                  <a:pt x="43" y="77"/>
                  <a:pt x="49" y="77"/>
                </a:cubicBezTo>
                <a:cubicBezTo>
                  <a:pt x="157" y="77"/>
                  <a:pt x="157" y="77"/>
                  <a:pt x="157" y="77"/>
                </a:cubicBezTo>
                <a:cubicBezTo>
                  <a:pt x="163" y="77"/>
                  <a:pt x="168" y="82"/>
                  <a:pt x="168" y="87"/>
                </a:cubicBezTo>
                <a:lnTo>
                  <a:pt x="168" y="88"/>
                </a:lnTo>
                <a:close/>
                <a:moveTo>
                  <a:pt x="168" y="44"/>
                </a:moveTo>
                <a:cubicBezTo>
                  <a:pt x="168" y="50"/>
                  <a:pt x="163" y="55"/>
                  <a:pt x="157" y="55"/>
                </a:cubicBezTo>
                <a:cubicBezTo>
                  <a:pt x="49" y="55"/>
                  <a:pt x="49" y="55"/>
                  <a:pt x="49" y="55"/>
                </a:cubicBezTo>
                <a:cubicBezTo>
                  <a:pt x="43" y="55"/>
                  <a:pt x="38" y="50"/>
                  <a:pt x="38" y="44"/>
                </a:cubicBezTo>
                <a:cubicBezTo>
                  <a:pt x="38" y="43"/>
                  <a:pt x="38" y="43"/>
                  <a:pt x="38" y="43"/>
                </a:cubicBezTo>
                <a:cubicBezTo>
                  <a:pt x="38" y="38"/>
                  <a:pt x="43" y="33"/>
                  <a:pt x="49" y="33"/>
                </a:cubicBezTo>
                <a:cubicBezTo>
                  <a:pt x="157" y="33"/>
                  <a:pt x="157" y="33"/>
                  <a:pt x="157" y="33"/>
                </a:cubicBezTo>
                <a:cubicBezTo>
                  <a:pt x="163" y="33"/>
                  <a:pt x="168" y="38"/>
                  <a:pt x="168" y="43"/>
                </a:cubicBezTo>
                <a:lnTo>
                  <a:pt x="168" y="4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 sz="2400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2" name="i$liḋe-Freeform 16">
            <a:extLst>
              <a:ext uri="{FF2B5EF4-FFF2-40B4-BE49-F238E27FC236}">
                <a16:creationId xmlns:a16="http://schemas.microsoft.com/office/drawing/2014/main" id="{5D03B50E-0F89-469E-93CF-F69C82714D03}"/>
              </a:ext>
            </a:extLst>
          </p:cNvPr>
          <p:cNvSpPr>
            <a:spLocks noChangeAspect="1"/>
          </p:cNvSpPr>
          <p:nvPr/>
        </p:nvSpPr>
        <p:spPr bwMode="auto">
          <a:xfrm>
            <a:off x="1343216" y="2765023"/>
            <a:ext cx="250032" cy="249239"/>
          </a:xfrm>
          <a:custGeom>
            <a:avLst/>
            <a:gdLst/>
            <a:ahLst/>
            <a:cxnLst>
              <a:cxn ang="0">
                <a:pos x="198" y="170"/>
              </a:cxn>
              <a:cxn ang="0">
                <a:pos x="163" y="135"/>
              </a:cxn>
              <a:cxn ang="0">
                <a:pos x="149" y="130"/>
              </a:cxn>
              <a:cxn ang="0">
                <a:pos x="128" y="109"/>
              </a:cxn>
              <a:cxn ang="0">
                <a:pos x="120" y="26"/>
              </a:cxn>
              <a:cxn ang="0">
                <a:pos x="26" y="26"/>
              </a:cxn>
              <a:cxn ang="0">
                <a:pos x="26" y="120"/>
              </a:cxn>
              <a:cxn ang="0">
                <a:pos x="111" y="128"/>
              </a:cxn>
              <a:cxn ang="0">
                <a:pos x="131" y="148"/>
              </a:cxn>
              <a:cxn ang="0">
                <a:pos x="136" y="162"/>
              </a:cxn>
              <a:cxn ang="0">
                <a:pos x="171" y="197"/>
              </a:cxn>
              <a:cxn ang="0">
                <a:pos x="198" y="197"/>
              </a:cxn>
              <a:cxn ang="0">
                <a:pos x="198" y="170"/>
              </a:cxn>
              <a:cxn ang="0">
                <a:pos x="45" y="101"/>
              </a:cxn>
              <a:cxn ang="0">
                <a:pos x="45" y="45"/>
              </a:cxn>
              <a:cxn ang="0">
                <a:pos x="101" y="45"/>
              </a:cxn>
              <a:cxn ang="0">
                <a:pos x="101" y="101"/>
              </a:cxn>
              <a:cxn ang="0">
                <a:pos x="45" y="101"/>
              </a:cxn>
            </a:cxnLst>
            <a:rect l="0" t="0" r="r" b="b"/>
            <a:pathLst>
              <a:path w="205" h="204">
                <a:moveTo>
                  <a:pt x="198" y="170"/>
                </a:moveTo>
                <a:cubicBezTo>
                  <a:pt x="163" y="135"/>
                  <a:pt x="163" y="135"/>
                  <a:pt x="163" y="135"/>
                </a:cubicBezTo>
                <a:cubicBezTo>
                  <a:pt x="159" y="131"/>
                  <a:pt x="154" y="129"/>
                  <a:pt x="149" y="130"/>
                </a:cubicBezTo>
                <a:cubicBezTo>
                  <a:pt x="128" y="109"/>
                  <a:pt x="128" y="109"/>
                  <a:pt x="128" y="109"/>
                </a:cubicBezTo>
                <a:cubicBezTo>
                  <a:pt x="145" y="83"/>
                  <a:pt x="142" y="49"/>
                  <a:pt x="120" y="26"/>
                </a:cubicBezTo>
                <a:cubicBezTo>
                  <a:pt x="94" y="0"/>
                  <a:pt x="52" y="0"/>
                  <a:pt x="26" y="26"/>
                </a:cubicBezTo>
                <a:cubicBezTo>
                  <a:pt x="0" y="52"/>
                  <a:pt x="0" y="94"/>
                  <a:pt x="26" y="120"/>
                </a:cubicBezTo>
                <a:cubicBezTo>
                  <a:pt x="49" y="143"/>
                  <a:pt x="85" y="146"/>
                  <a:pt x="111" y="128"/>
                </a:cubicBezTo>
                <a:cubicBezTo>
                  <a:pt x="131" y="148"/>
                  <a:pt x="131" y="148"/>
                  <a:pt x="131" y="148"/>
                </a:cubicBezTo>
                <a:cubicBezTo>
                  <a:pt x="131" y="153"/>
                  <a:pt x="132" y="158"/>
                  <a:pt x="136" y="162"/>
                </a:cubicBezTo>
                <a:cubicBezTo>
                  <a:pt x="171" y="197"/>
                  <a:pt x="171" y="197"/>
                  <a:pt x="171" y="197"/>
                </a:cubicBezTo>
                <a:cubicBezTo>
                  <a:pt x="178" y="204"/>
                  <a:pt x="191" y="204"/>
                  <a:pt x="198" y="197"/>
                </a:cubicBezTo>
                <a:cubicBezTo>
                  <a:pt x="205" y="189"/>
                  <a:pt x="205" y="177"/>
                  <a:pt x="198" y="170"/>
                </a:cubicBezTo>
                <a:close/>
                <a:moveTo>
                  <a:pt x="45" y="101"/>
                </a:moveTo>
                <a:cubicBezTo>
                  <a:pt x="29" y="86"/>
                  <a:pt x="29" y="60"/>
                  <a:pt x="45" y="45"/>
                </a:cubicBezTo>
                <a:cubicBezTo>
                  <a:pt x="60" y="30"/>
                  <a:pt x="85" y="30"/>
                  <a:pt x="101" y="45"/>
                </a:cubicBezTo>
                <a:cubicBezTo>
                  <a:pt x="116" y="60"/>
                  <a:pt x="116" y="86"/>
                  <a:pt x="101" y="101"/>
                </a:cubicBezTo>
                <a:cubicBezTo>
                  <a:pt x="85" y="116"/>
                  <a:pt x="60" y="116"/>
                  <a:pt x="45" y="10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 sz="2400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5" name="i$liḋe-Freeform 17">
            <a:extLst>
              <a:ext uri="{FF2B5EF4-FFF2-40B4-BE49-F238E27FC236}">
                <a16:creationId xmlns:a16="http://schemas.microsoft.com/office/drawing/2014/main" id="{1DDC4C15-EE6F-4141-80F7-850E5F90A022}"/>
              </a:ext>
            </a:extLst>
          </p:cNvPr>
          <p:cNvSpPr>
            <a:spLocks noChangeAspect="1"/>
          </p:cNvSpPr>
          <p:nvPr/>
        </p:nvSpPr>
        <p:spPr bwMode="auto">
          <a:xfrm>
            <a:off x="1280872" y="3817969"/>
            <a:ext cx="400051" cy="239713"/>
          </a:xfrm>
          <a:custGeom>
            <a:avLst/>
            <a:gdLst/>
            <a:ahLst/>
            <a:cxnLst>
              <a:cxn ang="0">
                <a:pos x="257" y="55"/>
              </a:cxn>
              <a:cxn ang="0">
                <a:pos x="253" y="55"/>
              </a:cxn>
              <a:cxn ang="0">
                <a:pos x="164" y="0"/>
              </a:cxn>
              <a:cxn ang="0">
                <a:pos x="75" y="55"/>
              </a:cxn>
              <a:cxn ang="0">
                <a:pos x="71" y="54"/>
              </a:cxn>
              <a:cxn ang="0">
                <a:pos x="0" y="125"/>
              </a:cxn>
              <a:cxn ang="0">
                <a:pos x="71" y="196"/>
              </a:cxn>
              <a:cxn ang="0">
                <a:pos x="139" y="196"/>
              </a:cxn>
              <a:cxn ang="0">
                <a:pos x="139" y="165"/>
              </a:cxn>
              <a:cxn ang="0">
                <a:pos x="82" y="165"/>
              </a:cxn>
              <a:cxn ang="0">
                <a:pos x="165" y="91"/>
              </a:cxn>
              <a:cxn ang="0">
                <a:pos x="248" y="165"/>
              </a:cxn>
              <a:cxn ang="0">
                <a:pos x="184" y="165"/>
              </a:cxn>
              <a:cxn ang="0">
                <a:pos x="184" y="196"/>
              </a:cxn>
              <a:cxn ang="0">
                <a:pos x="257" y="196"/>
              </a:cxn>
              <a:cxn ang="0">
                <a:pos x="328" y="125"/>
              </a:cxn>
              <a:cxn ang="0">
                <a:pos x="257" y="55"/>
              </a:cxn>
            </a:cxnLst>
            <a:rect l="0" t="0" r="r" b="b"/>
            <a:pathLst>
              <a:path w="328" h="196">
                <a:moveTo>
                  <a:pt x="257" y="55"/>
                </a:moveTo>
                <a:cubicBezTo>
                  <a:pt x="256" y="55"/>
                  <a:pt x="255" y="55"/>
                  <a:pt x="253" y="55"/>
                </a:cubicBezTo>
                <a:cubicBezTo>
                  <a:pt x="237" y="22"/>
                  <a:pt x="203" y="0"/>
                  <a:pt x="164" y="0"/>
                </a:cubicBezTo>
                <a:cubicBezTo>
                  <a:pt x="125" y="0"/>
                  <a:pt x="92" y="22"/>
                  <a:pt x="75" y="55"/>
                </a:cubicBezTo>
                <a:cubicBezTo>
                  <a:pt x="74" y="55"/>
                  <a:pt x="72" y="54"/>
                  <a:pt x="71" y="54"/>
                </a:cubicBezTo>
                <a:cubicBezTo>
                  <a:pt x="32" y="54"/>
                  <a:pt x="0" y="86"/>
                  <a:pt x="0" y="125"/>
                </a:cubicBezTo>
                <a:cubicBezTo>
                  <a:pt x="0" y="165"/>
                  <a:pt x="32" y="196"/>
                  <a:pt x="71" y="196"/>
                </a:cubicBezTo>
                <a:cubicBezTo>
                  <a:pt x="139" y="196"/>
                  <a:pt x="139" y="196"/>
                  <a:pt x="139" y="196"/>
                </a:cubicBezTo>
                <a:cubicBezTo>
                  <a:pt x="139" y="165"/>
                  <a:pt x="139" y="165"/>
                  <a:pt x="139" y="165"/>
                </a:cubicBezTo>
                <a:cubicBezTo>
                  <a:pt x="82" y="165"/>
                  <a:pt x="82" y="165"/>
                  <a:pt x="82" y="165"/>
                </a:cubicBezTo>
                <a:cubicBezTo>
                  <a:pt x="165" y="91"/>
                  <a:pt x="165" y="91"/>
                  <a:pt x="165" y="91"/>
                </a:cubicBezTo>
                <a:cubicBezTo>
                  <a:pt x="248" y="165"/>
                  <a:pt x="248" y="165"/>
                  <a:pt x="248" y="165"/>
                </a:cubicBezTo>
                <a:cubicBezTo>
                  <a:pt x="184" y="165"/>
                  <a:pt x="184" y="165"/>
                  <a:pt x="184" y="165"/>
                </a:cubicBezTo>
                <a:cubicBezTo>
                  <a:pt x="184" y="196"/>
                  <a:pt x="184" y="196"/>
                  <a:pt x="184" y="196"/>
                </a:cubicBezTo>
                <a:cubicBezTo>
                  <a:pt x="257" y="196"/>
                  <a:pt x="257" y="196"/>
                  <a:pt x="257" y="196"/>
                </a:cubicBezTo>
                <a:cubicBezTo>
                  <a:pt x="297" y="196"/>
                  <a:pt x="328" y="165"/>
                  <a:pt x="328" y="125"/>
                </a:cubicBezTo>
                <a:cubicBezTo>
                  <a:pt x="328" y="86"/>
                  <a:pt x="297" y="55"/>
                  <a:pt x="257" y="5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 sz="2400" dirty="0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40" name="i$liḋe-Freeform 18">
            <a:extLst>
              <a:ext uri="{FF2B5EF4-FFF2-40B4-BE49-F238E27FC236}">
                <a16:creationId xmlns:a16="http://schemas.microsoft.com/office/drawing/2014/main" id="{7FE7B11D-0F49-4C2F-A1CD-9B9EA983B346}"/>
              </a:ext>
            </a:extLst>
          </p:cNvPr>
          <p:cNvSpPr>
            <a:spLocks noChangeAspect="1"/>
          </p:cNvSpPr>
          <p:nvPr/>
        </p:nvSpPr>
        <p:spPr bwMode="auto">
          <a:xfrm>
            <a:off x="1343216" y="4870913"/>
            <a:ext cx="247651" cy="245269"/>
          </a:xfrm>
          <a:custGeom>
            <a:avLst/>
            <a:gdLst/>
            <a:ahLst/>
            <a:cxnLst>
              <a:cxn ang="0">
                <a:pos x="127" y="99"/>
              </a:cxn>
              <a:cxn ang="0">
                <a:pos x="169" y="99"/>
              </a:cxn>
              <a:cxn ang="0">
                <a:pos x="192" y="78"/>
              </a:cxn>
              <a:cxn ang="0">
                <a:pos x="200" y="47"/>
              </a:cxn>
              <a:cxn ang="0">
                <a:pos x="199" y="49"/>
              </a:cxn>
              <a:cxn ang="0">
                <a:pos x="171" y="74"/>
              </a:cxn>
              <a:cxn ang="0">
                <a:pos x="133" y="73"/>
              </a:cxn>
              <a:cxn ang="0">
                <a:pos x="133" y="72"/>
              </a:cxn>
              <a:cxn ang="0">
                <a:pos x="133" y="33"/>
              </a:cxn>
              <a:cxn ang="0">
                <a:pos x="161" y="8"/>
              </a:cxn>
              <a:cxn ang="0">
                <a:pos x="163" y="6"/>
              </a:cxn>
              <a:cxn ang="0">
                <a:pos x="129" y="10"/>
              </a:cxn>
              <a:cxn ang="0">
                <a:pos x="106" y="32"/>
              </a:cxn>
              <a:cxn ang="0">
                <a:pos x="105" y="75"/>
              </a:cxn>
              <a:cxn ang="0">
                <a:pos x="109" y="79"/>
              </a:cxn>
              <a:cxn ang="0">
                <a:pos x="97" y="91"/>
              </a:cxn>
              <a:cxn ang="0">
                <a:pos x="43" y="32"/>
              </a:cxn>
              <a:cxn ang="0">
                <a:pos x="25" y="27"/>
              </a:cxn>
              <a:cxn ang="0">
                <a:pos x="21" y="31"/>
              </a:cxn>
              <a:cxn ang="0">
                <a:pos x="26" y="48"/>
              </a:cxn>
              <a:cxn ang="0">
                <a:pos x="80" y="106"/>
              </a:cxn>
              <a:cxn ang="0">
                <a:pos x="66" y="119"/>
              </a:cxn>
              <a:cxn ang="0">
                <a:pos x="45" y="123"/>
              </a:cxn>
              <a:cxn ang="0">
                <a:pos x="9" y="157"/>
              </a:cxn>
              <a:cxn ang="0">
                <a:pos x="8" y="187"/>
              </a:cxn>
              <a:cxn ang="0">
                <a:pos x="8" y="188"/>
              </a:cxn>
              <a:cxn ang="0">
                <a:pos x="39" y="190"/>
              </a:cxn>
              <a:cxn ang="0">
                <a:pos x="76" y="156"/>
              </a:cxn>
              <a:cxn ang="0">
                <a:pos x="81" y="136"/>
              </a:cxn>
              <a:cxn ang="0">
                <a:pos x="96" y="122"/>
              </a:cxn>
              <a:cxn ang="0">
                <a:pos x="107" y="134"/>
              </a:cxn>
              <a:cxn ang="0">
                <a:pos x="111" y="155"/>
              </a:cxn>
              <a:cxn ang="0">
                <a:pos x="145" y="192"/>
              </a:cxn>
              <a:cxn ang="0">
                <a:pos x="175" y="193"/>
              </a:cxn>
              <a:cxn ang="0">
                <a:pos x="176" y="192"/>
              </a:cxn>
              <a:cxn ang="0">
                <a:pos x="178" y="161"/>
              </a:cxn>
              <a:cxn ang="0">
                <a:pos x="144" y="125"/>
              </a:cxn>
              <a:cxn ang="0">
                <a:pos x="123" y="119"/>
              </a:cxn>
              <a:cxn ang="0">
                <a:pos x="112" y="107"/>
              </a:cxn>
              <a:cxn ang="0">
                <a:pos x="124" y="96"/>
              </a:cxn>
              <a:cxn ang="0">
                <a:pos x="127" y="99"/>
              </a:cxn>
            </a:cxnLst>
            <a:rect l="0" t="0" r="r" b="b"/>
            <a:pathLst>
              <a:path w="203" h="201">
                <a:moveTo>
                  <a:pt x="127" y="99"/>
                </a:moveTo>
                <a:cubicBezTo>
                  <a:pt x="138" y="110"/>
                  <a:pt x="157" y="110"/>
                  <a:pt x="169" y="99"/>
                </a:cubicBezTo>
                <a:cubicBezTo>
                  <a:pt x="192" y="78"/>
                  <a:pt x="192" y="78"/>
                  <a:pt x="192" y="78"/>
                </a:cubicBezTo>
                <a:cubicBezTo>
                  <a:pt x="201" y="70"/>
                  <a:pt x="203" y="58"/>
                  <a:pt x="200" y="47"/>
                </a:cubicBezTo>
                <a:cubicBezTo>
                  <a:pt x="200" y="48"/>
                  <a:pt x="199" y="48"/>
                  <a:pt x="199" y="49"/>
                </a:cubicBezTo>
                <a:cubicBezTo>
                  <a:pt x="171" y="74"/>
                  <a:pt x="171" y="74"/>
                  <a:pt x="171" y="74"/>
                </a:cubicBezTo>
                <a:cubicBezTo>
                  <a:pt x="161" y="84"/>
                  <a:pt x="143" y="84"/>
                  <a:pt x="133" y="73"/>
                </a:cubicBezTo>
                <a:cubicBezTo>
                  <a:pt x="133" y="72"/>
                  <a:pt x="133" y="72"/>
                  <a:pt x="133" y="72"/>
                </a:cubicBezTo>
                <a:cubicBezTo>
                  <a:pt x="123" y="62"/>
                  <a:pt x="123" y="43"/>
                  <a:pt x="133" y="33"/>
                </a:cubicBezTo>
                <a:cubicBezTo>
                  <a:pt x="161" y="8"/>
                  <a:pt x="161" y="8"/>
                  <a:pt x="161" y="8"/>
                </a:cubicBezTo>
                <a:cubicBezTo>
                  <a:pt x="161" y="7"/>
                  <a:pt x="162" y="7"/>
                  <a:pt x="163" y="6"/>
                </a:cubicBezTo>
                <a:cubicBezTo>
                  <a:pt x="152" y="0"/>
                  <a:pt x="139" y="2"/>
                  <a:pt x="129" y="10"/>
                </a:cubicBezTo>
                <a:cubicBezTo>
                  <a:pt x="106" y="32"/>
                  <a:pt x="106" y="32"/>
                  <a:pt x="106" y="32"/>
                </a:cubicBezTo>
                <a:cubicBezTo>
                  <a:pt x="94" y="43"/>
                  <a:pt x="94" y="64"/>
                  <a:pt x="105" y="75"/>
                </a:cubicBezTo>
                <a:cubicBezTo>
                  <a:pt x="109" y="79"/>
                  <a:pt x="109" y="79"/>
                  <a:pt x="109" y="79"/>
                </a:cubicBezTo>
                <a:cubicBezTo>
                  <a:pt x="97" y="91"/>
                  <a:pt x="97" y="91"/>
                  <a:pt x="97" y="91"/>
                </a:cubicBezTo>
                <a:cubicBezTo>
                  <a:pt x="43" y="32"/>
                  <a:pt x="43" y="32"/>
                  <a:pt x="43" y="32"/>
                </a:cubicBezTo>
                <a:cubicBezTo>
                  <a:pt x="25" y="27"/>
                  <a:pt x="25" y="27"/>
                  <a:pt x="25" y="27"/>
                </a:cubicBezTo>
                <a:cubicBezTo>
                  <a:pt x="21" y="31"/>
                  <a:pt x="21" y="31"/>
                  <a:pt x="21" y="31"/>
                </a:cubicBezTo>
                <a:cubicBezTo>
                  <a:pt x="26" y="48"/>
                  <a:pt x="26" y="48"/>
                  <a:pt x="26" y="48"/>
                </a:cubicBezTo>
                <a:cubicBezTo>
                  <a:pt x="80" y="106"/>
                  <a:pt x="80" y="106"/>
                  <a:pt x="80" y="106"/>
                </a:cubicBezTo>
                <a:cubicBezTo>
                  <a:pt x="66" y="119"/>
                  <a:pt x="66" y="119"/>
                  <a:pt x="66" y="119"/>
                </a:cubicBezTo>
                <a:cubicBezTo>
                  <a:pt x="59" y="116"/>
                  <a:pt x="51" y="118"/>
                  <a:pt x="45" y="123"/>
                </a:cubicBezTo>
                <a:cubicBezTo>
                  <a:pt x="9" y="157"/>
                  <a:pt x="9" y="157"/>
                  <a:pt x="9" y="157"/>
                </a:cubicBezTo>
                <a:cubicBezTo>
                  <a:pt x="0" y="165"/>
                  <a:pt x="0" y="179"/>
                  <a:pt x="8" y="187"/>
                </a:cubicBezTo>
                <a:cubicBezTo>
                  <a:pt x="8" y="188"/>
                  <a:pt x="8" y="188"/>
                  <a:pt x="8" y="188"/>
                </a:cubicBezTo>
                <a:cubicBezTo>
                  <a:pt x="16" y="197"/>
                  <a:pt x="31" y="198"/>
                  <a:pt x="39" y="190"/>
                </a:cubicBezTo>
                <a:cubicBezTo>
                  <a:pt x="76" y="156"/>
                  <a:pt x="76" y="156"/>
                  <a:pt x="76" y="156"/>
                </a:cubicBezTo>
                <a:cubicBezTo>
                  <a:pt x="81" y="151"/>
                  <a:pt x="83" y="143"/>
                  <a:pt x="81" y="136"/>
                </a:cubicBezTo>
                <a:cubicBezTo>
                  <a:pt x="96" y="122"/>
                  <a:pt x="96" y="122"/>
                  <a:pt x="96" y="122"/>
                </a:cubicBezTo>
                <a:cubicBezTo>
                  <a:pt x="107" y="134"/>
                  <a:pt x="107" y="134"/>
                  <a:pt x="107" y="134"/>
                </a:cubicBezTo>
                <a:cubicBezTo>
                  <a:pt x="104" y="141"/>
                  <a:pt x="106" y="149"/>
                  <a:pt x="111" y="155"/>
                </a:cubicBezTo>
                <a:cubicBezTo>
                  <a:pt x="145" y="192"/>
                  <a:pt x="145" y="192"/>
                  <a:pt x="145" y="192"/>
                </a:cubicBezTo>
                <a:cubicBezTo>
                  <a:pt x="153" y="200"/>
                  <a:pt x="167" y="201"/>
                  <a:pt x="175" y="193"/>
                </a:cubicBezTo>
                <a:cubicBezTo>
                  <a:pt x="176" y="192"/>
                  <a:pt x="176" y="192"/>
                  <a:pt x="176" y="192"/>
                </a:cubicBezTo>
                <a:cubicBezTo>
                  <a:pt x="185" y="184"/>
                  <a:pt x="186" y="170"/>
                  <a:pt x="178" y="161"/>
                </a:cubicBezTo>
                <a:cubicBezTo>
                  <a:pt x="144" y="125"/>
                  <a:pt x="144" y="125"/>
                  <a:pt x="144" y="125"/>
                </a:cubicBezTo>
                <a:cubicBezTo>
                  <a:pt x="139" y="119"/>
                  <a:pt x="131" y="117"/>
                  <a:pt x="123" y="119"/>
                </a:cubicBezTo>
                <a:cubicBezTo>
                  <a:pt x="112" y="107"/>
                  <a:pt x="112" y="107"/>
                  <a:pt x="112" y="107"/>
                </a:cubicBezTo>
                <a:cubicBezTo>
                  <a:pt x="124" y="96"/>
                  <a:pt x="124" y="96"/>
                  <a:pt x="124" y="96"/>
                </a:cubicBezTo>
                <a:lnTo>
                  <a:pt x="127" y="9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 sz="2400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43" name="išľíďè">
            <a:extLst>
              <a:ext uri="{FF2B5EF4-FFF2-40B4-BE49-F238E27FC236}">
                <a16:creationId xmlns:a16="http://schemas.microsoft.com/office/drawing/2014/main" id="{6B061D4D-8F05-4F88-898E-8B635693258D}"/>
              </a:ext>
            </a:extLst>
          </p:cNvPr>
          <p:cNvSpPr/>
          <p:nvPr/>
        </p:nvSpPr>
        <p:spPr bwMode="auto">
          <a:xfrm>
            <a:off x="1929532" y="1821563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44" name="iSlíďè">
            <a:extLst>
              <a:ext uri="{FF2B5EF4-FFF2-40B4-BE49-F238E27FC236}">
                <a16:creationId xmlns:a16="http://schemas.microsoft.com/office/drawing/2014/main" id="{DA882863-C4C4-4D14-AB34-D0A26B91E739}"/>
              </a:ext>
            </a:extLst>
          </p:cNvPr>
          <p:cNvSpPr txBox="1"/>
          <p:nvPr/>
        </p:nvSpPr>
        <p:spPr bwMode="auto">
          <a:xfrm>
            <a:off x="1957692" y="1470367"/>
            <a:ext cx="1438709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标题文本预设</a:t>
            </a:r>
          </a:p>
        </p:txBody>
      </p:sp>
      <p:sp>
        <p:nvSpPr>
          <p:cNvPr id="45" name="išľíďè">
            <a:extLst>
              <a:ext uri="{FF2B5EF4-FFF2-40B4-BE49-F238E27FC236}">
                <a16:creationId xmlns:a16="http://schemas.microsoft.com/office/drawing/2014/main" id="{F0656E49-F2E5-4DE5-96EE-2DB13448975E}"/>
              </a:ext>
            </a:extLst>
          </p:cNvPr>
          <p:cNvSpPr/>
          <p:nvPr/>
        </p:nvSpPr>
        <p:spPr bwMode="auto">
          <a:xfrm>
            <a:off x="1957692" y="2885463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46" name="iSlíďè">
            <a:extLst>
              <a:ext uri="{FF2B5EF4-FFF2-40B4-BE49-F238E27FC236}">
                <a16:creationId xmlns:a16="http://schemas.microsoft.com/office/drawing/2014/main" id="{E7E4080C-75A8-4708-8311-83390B745AA8}"/>
              </a:ext>
            </a:extLst>
          </p:cNvPr>
          <p:cNvSpPr txBox="1"/>
          <p:nvPr/>
        </p:nvSpPr>
        <p:spPr bwMode="auto">
          <a:xfrm>
            <a:off x="1985852" y="2569223"/>
            <a:ext cx="1438709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标题文本预设</a:t>
            </a:r>
          </a:p>
        </p:txBody>
      </p:sp>
      <p:sp>
        <p:nvSpPr>
          <p:cNvPr id="47" name="išľíďè">
            <a:extLst>
              <a:ext uri="{FF2B5EF4-FFF2-40B4-BE49-F238E27FC236}">
                <a16:creationId xmlns:a16="http://schemas.microsoft.com/office/drawing/2014/main" id="{AB8E7754-FD41-4BE1-8632-3B326576975C}"/>
              </a:ext>
            </a:extLst>
          </p:cNvPr>
          <p:cNvSpPr/>
          <p:nvPr/>
        </p:nvSpPr>
        <p:spPr bwMode="auto">
          <a:xfrm>
            <a:off x="1957692" y="4052282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48" name="iSlíďè">
            <a:extLst>
              <a:ext uri="{FF2B5EF4-FFF2-40B4-BE49-F238E27FC236}">
                <a16:creationId xmlns:a16="http://schemas.microsoft.com/office/drawing/2014/main" id="{48D95508-172B-4568-99ED-87BDC696D11F}"/>
              </a:ext>
            </a:extLst>
          </p:cNvPr>
          <p:cNvSpPr txBox="1"/>
          <p:nvPr/>
        </p:nvSpPr>
        <p:spPr bwMode="auto">
          <a:xfrm>
            <a:off x="1985852" y="3701086"/>
            <a:ext cx="1438709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标题文本预设</a:t>
            </a:r>
          </a:p>
        </p:txBody>
      </p:sp>
      <p:sp>
        <p:nvSpPr>
          <p:cNvPr id="49" name="išľíďè">
            <a:extLst>
              <a:ext uri="{FF2B5EF4-FFF2-40B4-BE49-F238E27FC236}">
                <a16:creationId xmlns:a16="http://schemas.microsoft.com/office/drawing/2014/main" id="{435B2A41-AD07-42A3-BCF6-56BAE665E4CF}"/>
              </a:ext>
            </a:extLst>
          </p:cNvPr>
          <p:cNvSpPr/>
          <p:nvPr/>
        </p:nvSpPr>
        <p:spPr bwMode="auto">
          <a:xfrm>
            <a:off x="1985852" y="5116182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50" name="iSlíďè">
            <a:extLst>
              <a:ext uri="{FF2B5EF4-FFF2-40B4-BE49-F238E27FC236}">
                <a16:creationId xmlns:a16="http://schemas.microsoft.com/office/drawing/2014/main" id="{AECC74AE-DC9D-4B3F-B537-879FA3B4F990}"/>
              </a:ext>
            </a:extLst>
          </p:cNvPr>
          <p:cNvSpPr txBox="1"/>
          <p:nvPr/>
        </p:nvSpPr>
        <p:spPr bwMode="auto">
          <a:xfrm>
            <a:off x="2014012" y="4799942"/>
            <a:ext cx="1438709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标题文本预设</a:t>
            </a:r>
          </a:p>
        </p:txBody>
      </p:sp>
    </p:spTree>
    <p:extLst>
      <p:ext uri="{BB962C8B-B14F-4D97-AF65-F5344CB8AC3E}">
        <p14:creationId xmlns:p14="http://schemas.microsoft.com/office/powerpoint/2010/main" val="1938193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gallery dir="l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4" grpId="0" animBg="1"/>
      <p:bldP spid="27" grpId="0" animBg="1"/>
      <p:bldP spid="30" grpId="0" animBg="1"/>
      <p:bldP spid="36" grpId="0"/>
      <p:bldP spid="37" grpId="0"/>
      <p:bldP spid="38" grpId="0"/>
      <p:bldP spid="39" grpId="0"/>
      <p:bldP spid="25" grpId="0" animBg="1"/>
      <p:bldP spid="26" grpId="0" animBg="1"/>
      <p:bldP spid="28" grpId="0" animBg="1"/>
      <p:bldP spid="29" grpId="0" animBg="1"/>
      <p:bldP spid="31" grpId="0" animBg="1"/>
      <p:bldP spid="32" grpId="0" animBg="1"/>
      <p:bldP spid="35" grpId="0" animBg="1"/>
      <p:bldP spid="40" grpId="0" animBg="1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1">
            <a:extLst>
              <a:ext uri="{FF2B5EF4-FFF2-40B4-BE49-F238E27FC236}">
                <a16:creationId xmlns:a16="http://schemas.microsoft.com/office/drawing/2014/main" id="{26B4F028-1EB4-4AE2-BC80-045795E987F5}"/>
              </a:ext>
            </a:extLst>
          </p:cNvPr>
          <p:cNvSpPr txBox="1"/>
          <p:nvPr/>
        </p:nvSpPr>
        <p:spPr>
          <a:xfrm>
            <a:off x="5561257" y="2386710"/>
            <a:ext cx="2618874" cy="308813"/>
          </a:xfrm>
          <a:prstGeom prst="rect">
            <a:avLst/>
          </a:prstGeom>
          <a:noFill/>
        </p:spPr>
        <p:txBody>
          <a:bodyPr wrap="square" lIns="0" tIns="0" rIns="0" bIns="0" rtlCol="1" anchor="t" anchorCtr="0">
            <a:noAutofit/>
          </a:bodyPr>
          <a:lstStyle/>
          <a:p>
            <a:pPr defTabSz="1601867"/>
            <a:r>
              <a:rPr lang="zh-CN" altLang="en-US" sz="1577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Open Sans" pitchFamily="34" charset="0"/>
                <a:sym typeface="Source Han Sans HW SC" panose="020F0502020204030204"/>
              </a:rPr>
              <a:t>输入您的标题文字</a:t>
            </a:r>
            <a:endParaRPr lang="ar-SA" sz="1577" b="1" dirty="0">
              <a:solidFill>
                <a:schemeClr val="bg2">
                  <a:lumMod val="10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cs typeface="Arial" panose="020B0604020202020204" pitchFamily="34" charset="0"/>
              <a:sym typeface="Source Han Sans HW SC" panose="020F0502020204030204"/>
            </a:endParaRPr>
          </a:p>
        </p:txBody>
      </p:sp>
      <p:grpSp>
        <p:nvGrpSpPr>
          <p:cNvPr id="7" name="Group 1">
            <a:extLst>
              <a:ext uri="{FF2B5EF4-FFF2-40B4-BE49-F238E27FC236}">
                <a16:creationId xmlns:a16="http://schemas.microsoft.com/office/drawing/2014/main" id="{EFE8A453-3964-4238-8210-50E105705946}"/>
              </a:ext>
            </a:extLst>
          </p:cNvPr>
          <p:cNvGrpSpPr/>
          <p:nvPr/>
        </p:nvGrpSpPr>
        <p:grpSpPr>
          <a:xfrm>
            <a:off x="5516958" y="3828613"/>
            <a:ext cx="5437603" cy="1187969"/>
            <a:chOff x="4879974" y="3486150"/>
            <a:chExt cx="3048001" cy="938008"/>
          </a:xfrm>
        </p:grpSpPr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CBFF5214-099C-4346-9CAE-A244254E8DB4}"/>
                </a:ext>
              </a:extLst>
            </p:cNvPr>
            <p:cNvSpPr txBox="1"/>
            <p:nvPr/>
          </p:nvSpPr>
          <p:spPr>
            <a:xfrm>
              <a:off x="4879974" y="3486150"/>
              <a:ext cx="758825" cy="214108"/>
            </a:xfrm>
            <a:prstGeom prst="rect">
              <a:avLst/>
            </a:prstGeom>
            <a:noFill/>
          </p:spPr>
          <p:txBody>
            <a:bodyPr wrap="square" lIns="0" tIns="0" rIns="0" bIns="0" rtlCol="1">
              <a:spAutoFit/>
            </a:bodyPr>
            <a:lstStyle/>
            <a:p>
              <a:pPr algn="just" defTabSz="1601867">
                <a:lnSpc>
                  <a:spcPts val="2277"/>
                </a:lnSpc>
                <a:spcAft>
                  <a:spcPts val="2102"/>
                </a:spcAft>
              </a:pPr>
              <a:r>
                <a:rPr lang="en-US" sz="1489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Open Sans" pitchFamily="34" charset="0"/>
                  <a:sym typeface="Source Han Sans HW SC" panose="020F0502020204030204"/>
                </a:rPr>
                <a:t>Creativity</a:t>
              </a:r>
            </a:p>
          </p:txBody>
        </p:sp>
        <p:sp>
          <p:nvSpPr>
            <p:cNvPr id="9" name="Rounded Rectangle 12">
              <a:extLst>
                <a:ext uri="{FF2B5EF4-FFF2-40B4-BE49-F238E27FC236}">
                  <a16:creationId xmlns:a16="http://schemas.microsoft.com/office/drawing/2014/main" id="{874929DE-7238-4475-A080-9EC7A8382366}"/>
                </a:ext>
              </a:extLst>
            </p:cNvPr>
            <p:cNvSpPr/>
            <p:nvPr/>
          </p:nvSpPr>
          <p:spPr>
            <a:xfrm>
              <a:off x="5791200" y="3524250"/>
              <a:ext cx="2136775" cy="762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1601867" rtl="1"/>
              <a:endParaRPr lang="ar-SA" sz="3153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Arial" panose="020B0604020202020204" pitchFamily="34" charset="0"/>
                <a:sym typeface="Source Han Sans HW SC" panose="020F0502020204030204"/>
              </a:endParaRPr>
            </a:p>
          </p:txBody>
        </p:sp>
        <p:sp>
          <p:nvSpPr>
            <p:cNvPr id="10" name="Rounded Rectangle 14">
              <a:extLst>
                <a:ext uri="{FF2B5EF4-FFF2-40B4-BE49-F238E27FC236}">
                  <a16:creationId xmlns:a16="http://schemas.microsoft.com/office/drawing/2014/main" id="{DF4E6EAD-ED5C-479C-8D55-9B9642FC4B6B}"/>
                </a:ext>
              </a:extLst>
            </p:cNvPr>
            <p:cNvSpPr/>
            <p:nvPr/>
          </p:nvSpPr>
          <p:spPr>
            <a:xfrm>
              <a:off x="5791201" y="3524250"/>
              <a:ext cx="1943100" cy="762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95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1601867" rtl="1"/>
              <a:endParaRPr lang="ar-SA" sz="3153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Arial" panose="020B0604020202020204" pitchFamily="34" charset="0"/>
                <a:sym typeface="Source Han Sans HW SC" panose="020F0502020204030204"/>
              </a:endParaRPr>
            </a:p>
          </p:txBody>
        </p:sp>
        <p:sp>
          <p:nvSpPr>
            <p:cNvPr id="11" name="TextBox 20">
              <a:extLst>
                <a:ext uri="{FF2B5EF4-FFF2-40B4-BE49-F238E27FC236}">
                  <a16:creationId xmlns:a16="http://schemas.microsoft.com/office/drawing/2014/main" id="{99BC0CF8-D64C-43CE-854A-E89E19BB26C9}"/>
                </a:ext>
              </a:extLst>
            </p:cNvPr>
            <p:cNvSpPr txBox="1"/>
            <p:nvPr/>
          </p:nvSpPr>
          <p:spPr>
            <a:xfrm>
              <a:off x="4879974" y="3727451"/>
              <a:ext cx="758825" cy="214513"/>
            </a:xfrm>
            <a:prstGeom prst="rect">
              <a:avLst/>
            </a:prstGeom>
            <a:noFill/>
          </p:spPr>
          <p:txBody>
            <a:bodyPr wrap="square" lIns="0" tIns="0" rIns="0" bIns="0" rtlCol="1">
              <a:spAutoFit/>
            </a:bodyPr>
            <a:lstStyle/>
            <a:p>
              <a:pPr algn="just" defTabSz="1601867">
                <a:lnSpc>
                  <a:spcPts val="2277"/>
                </a:lnSpc>
                <a:spcAft>
                  <a:spcPts val="2102"/>
                </a:spcAft>
              </a:pPr>
              <a:r>
                <a:rPr lang="en-US" sz="1489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Open Sans" pitchFamily="34" charset="0"/>
                  <a:sym typeface="Source Han Sans HW SC" panose="020F0502020204030204"/>
                </a:rPr>
                <a:t>Leading a team</a:t>
              </a:r>
            </a:p>
          </p:txBody>
        </p:sp>
        <p:sp>
          <p:nvSpPr>
            <p:cNvPr id="12" name="Rounded Rectangle 21">
              <a:extLst>
                <a:ext uri="{FF2B5EF4-FFF2-40B4-BE49-F238E27FC236}">
                  <a16:creationId xmlns:a16="http://schemas.microsoft.com/office/drawing/2014/main" id="{13D90A13-C9A3-4FBC-AE08-709FB8A076E8}"/>
                </a:ext>
              </a:extLst>
            </p:cNvPr>
            <p:cNvSpPr/>
            <p:nvPr/>
          </p:nvSpPr>
          <p:spPr>
            <a:xfrm>
              <a:off x="5791200" y="3765550"/>
              <a:ext cx="2136775" cy="762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1601867" rtl="1"/>
              <a:endParaRPr lang="ar-SA" sz="3153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Arial" panose="020B0604020202020204" pitchFamily="34" charset="0"/>
                <a:sym typeface="Source Han Sans HW SC" panose="020F0502020204030204"/>
              </a:endParaRPr>
            </a:p>
          </p:txBody>
        </p:sp>
        <p:sp>
          <p:nvSpPr>
            <p:cNvPr id="13" name="Rounded Rectangle 22">
              <a:extLst>
                <a:ext uri="{FF2B5EF4-FFF2-40B4-BE49-F238E27FC236}">
                  <a16:creationId xmlns:a16="http://schemas.microsoft.com/office/drawing/2014/main" id="{A3AE55AE-2DC3-4ED5-AF20-199E05EDA9BD}"/>
                </a:ext>
              </a:extLst>
            </p:cNvPr>
            <p:cNvSpPr/>
            <p:nvPr/>
          </p:nvSpPr>
          <p:spPr>
            <a:xfrm>
              <a:off x="5791201" y="3765550"/>
              <a:ext cx="1790699" cy="762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1601867" rtl="1"/>
              <a:endParaRPr lang="ar-SA" sz="3153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Arial" panose="020B0604020202020204" pitchFamily="34" charset="0"/>
                <a:sym typeface="Source Han Sans HW SC" panose="020F0502020204030204"/>
              </a:endParaRPr>
            </a:p>
          </p:txBody>
        </p:sp>
        <p:sp>
          <p:nvSpPr>
            <p:cNvPr id="14" name="TextBox 24">
              <a:extLst>
                <a:ext uri="{FF2B5EF4-FFF2-40B4-BE49-F238E27FC236}">
                  <a16:creationId xmlns:a16="http://schemas.microsoft.com/office/drawing/2014/main" id="{51D2EDE5-4493-48B9-B512-CA1F174F2768}"/>
                </a:ext>
              </a:extLst>
            </p:cNvPr>
            <p:cNvSpPr txBox="1"/>
            <p:nvPr/>
          </p:nvSpPr>
          <p:spPr>
            <a:xfrm>
              <a:off x="4879974" y="3968750"/>
              <a:ext cx="758825" cy="214108"/>
            </a:xfrm>
            <a:prstGeom prst="rect">
              <a:avLst/>
            </a:prstGeom>
            <a:noFill/>
          </p:spPr>
          <p:txBody>
            <a:bodyPr wrap="square" lIns="0" tIns="0" rIns="0" bIns="0" rtlCol="1">
              <a:spAutoFit/>
            </a:bodyPr>
            <a:lstStyle/>
            <a:p>
              <a:pPr algn="just" defTabSz="1601867">
                <a:lnSpc>
                  <a:spcPts val="2277"/>
                </a:lnSpc>
                <a:spcAft>
                  <a:spcPts val="2102"/>
                </a:spcAft>
              </a:pPr>
              <a:r>
                <a:rPr lang="en-US" sz="1489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Open Sans" pitchFamily="34" charset="0"/>
                  <a:sym typeface="Source Han Sans HW SC" panose="020F0502020204030204"/>
                </a:rPr>
                <a:t>Management</a:t>
              </a:r>
            </a:p>
          </p:txBody>
        </p:sp>
        <p:sp>
          <p:nvSpPr>
            <p:cNvPr id="15" name="Rounded Rectangle 25">
              <a:extLst>
                <a:ext uri="{FF2B5EF4-FFF2-40B4-BE49-F238E27FC236}">
                  <a16:creationId xmlns:a16="http://schemas.microsoft.com/office/drawing/2014/main" id="{874A4347-1425-4D4F-9071-2AF357D7F0D1}"/>
                </a:ext>
              </a:extLst>
            </p:cNvPr>
            <p:cNvSpPr/>
            <p:nvPr/>
          </p:nvSpPr>
          <p:spPr>
            <a:xfrm>
              <a:off x="5791200" y="4006850"/>
              <a:ext cx="2136775" cy="762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1601867" rtl="1"/>
              <a:endParaRPr lang="ar-SA" sz="3153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Arial" panose="020B0604020202020204" pitchFamily="34" charset="0"/>
                <a:sym typeface="Source Han Sans HW SC" panose="020F0502020204030204"/>
              </a:endParaRPr>
            </a:p>
          </p:txBody>
        </p:sp>
        <p:sp>
          <p:nvSpPr>
            <p:cNvPr id="16" name="Rounded Rectangle 26">
              <a:extLst>
                <a:ext uri="{FF2B5EF4-FFF2-40B4-BE49-F238E27FC236}">
                  <a16:creationId xmlns:a16="http://schemas.microsoft.com/office/drawing/2014/main" id="{6CBFFA16-4EF5-4ABA-895F-FE9252EA5CBD}"/>
                </a:ext>
              </a:extLst>
            </p:cNvPr>
            <p:cNvSpPr/>
            <p:nvPr/>
          </p:nvSpPr>
          <p:spPr>
            <a:xfrm>
              <a:off x="5791201" y="4006850"/>
              <a:ext cx="1638299" cy="762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95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1601867" rtl="1"/>
              <a:endParaRPr lang="ar-SA" sz="3153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Arial" panose="020B0604020202020204" pitchFamily="34" charset="0"/>
                <a:sym typeface="Source Han Sans HW SC" panose="020F0502020204030204"/>
              </a:endParaRPr>
            </a:p>
          </p:txBody>
        </p:sp>
        <p:sp>
          <p:nvSpPr>
            <p:cNvPr id="17" name="TextBox 28">
              <a:extLst>
                <a:ext uri="{FF2B5EF4-FFF2-40B4-BE49-F238E27FC236}">
                  <a16:creationId xmlns:a16="http://schemas.microsoft.com/office/drawing/2014/main" id="{F58258E9-F6A8-479D-94FB-DFF448ECECBE}"/>
                </a:ext>
              </a:extLst>
            </p:cNvPr>
            <p:cNvSpPr txBox="1"/>
            <p:nvPr/>
          </p:nvSpPr>
          <p:spPr>
            <a:xfrm>
              <a:off x="4879974" y="4210050"/>
              <a:ext cx="758825" cy="214108"/>
            </a:xfrm>
            <a:prstGeom prst="rect">
              <a:avLst/>
            </a:prstGeom>
            <a:noFill/>
          </p:spPr>
          <p:txBody>
            <a:bodyPr wrap="square" lIns="0" tIns="0" rIns="0" bIns="0" rtlCol="1">
              <a:spAutoFit/>
            </a:bodyPr>
            <a:lstStyle/>
            <a:p>
              <a:pPr algn="just" defTabSz="1601867">
                <a:lnSpc>
                  <a:spcPts val="2277"/>
                </a:lnSpc>
                <a:spcAft>
                  <a:spcPts val="2102"/>
                </a:spcAft>
              </a:pPr>
              <a:r>
                <a:rPr lang="en-US" sz="1489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Open Sans" pitchFamily="34" charset="0"/>
                  <a:sym typeface="Source Han Sans HW SC" panose="020F0502020204030204"/>
                </a:rPr>
                <a:t>Experience</a:t>
              </a:r>
            </a:p>
          </p:txBody>
        </p:sp>
        <p:sp>
          <p:nvSpPr>
            <p:cNvPr id="18" name="Rounded Rectangle 29">
              <a:extLst>
                <a:ext uri="{FF2B5EF4-FFF2-40B4-BE49-F238E27FC236}">
                  <a16:creationId xmlns:a16="http://schemas.microsoft.com/office/drawing/2014/main" id="{F883EA69-DF00-4B81-8FBA-6DED04B8B826}"/>
                </a:ext>
              </a:extLst>
            </p:cNvPr>
            <p:cNvSpPr/>
            <p:nvPr/>
          </p:nvSpPr>
          <p:spPr>
            <a:xfrm>
              <a:off x="5791200" y="4248150"/>
              <a:ext cx="2136775" cy="762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1601867" rtl="1"/>
              <a:endParaRPr lang="ar-SA" sz="3153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Arial" panose="020B0604020202020204" pitchFamily="34" charset="0"/>
                <a:sym typeface="Source Han Sans HW SC" panose="020F0502020204030204"/>
              </a:endParaRPr>
            </a:p>
          </p:txBody>
        </p:sp>
        <p:sp>
          <p:nvSpPr>
            <p:cNvPr id="19" name="Rounded Rectangle 30">
              <a:extLst>
                <a:ext uri="{FF2B5EF4-FFF2-40B4-BE49-F238E27FC236}">
                  <a16:creationId xmlns:a16="http://schemas.microsoft.com/office/drawing/2014/main" id="{5CD6516F-E21B-455B-B7CA-B6ABF479B885}"/>
                </a:ext>
              </a:extLst>
            </p:cNvPr>
            <p:cNvSpPr/>
            <p:nvPr/>
          </p:nvSpPr>
          <p:spPr>
            <a:xfrm>
              <a:off x="5791201" y="4248150"/>
              <a:ext cx="1485899" cy="762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1601867" rtl="1"/>
              <a:endParaRPr lang="ar-SA" sz="3153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Arial" panose="020B0604020202020204" pitchFamily="34" charset="0"/>
                <a:sym typeface="Source Han Sans HW SC" panose="020F0502020204030204"/>
              </a:endParaRPr>
            </a:p>
          </p:txBody>
        </p:sp>
      </p:grpSp>
      <p:sp>
        <p:nvSpPr>
          <p:cNvPr id="20" name="TextBox 31">
            <a:extLst>
              <a:ext uri="{FF2B5EF4-FFF2-40B4-BE49-F238E27FC236}">
                <a16:creationId xmlns:a16="http://schemas.microsoft.com/office/drawing/2014/main" id="{3DB827FF-6C68-49B9-ADD5-46FA570692C0}"/>
              </a:ext>
            </a:extLst>
          </p:cNvPr>
          <p:cNvSpPr txBox="1"/>
          <p:nvPr/>
        </p:nvSpPr>
        <p:spPr>
          <a:xfrm>
            <a:off x="5598217" y="1925872"/>
            <a:ext cx="3005715" cy="274627"/>
          </a:xfrm>
          <a:prstGeom prst="rect">
            <a:avLst/>
          </a:prstGeom>
          <a:noFill/>
        </p:spPr>
        <p:txBody>
          <a:bodyPr wrap="square" lIns="0" tIns="0" rIns="0" bIns="0" rtlCol="1">
            <a:spAutoFit/>
          </a:bodyPr>
          <a:lstStyle/>
          <a:p>
            <a:pPr algn="just" defTabSz="1601867">
              <a:lnSpc>
                <a:spcPts val="2277"/>
              </a:lnSpc>
              <a:spcAft>
                <a:spcPts val="2102"/>
              </a:spcAft>
            </a:pPr>
            <a:r>
              <a:rPr lang="en-US" sz="1577" b="1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Open Sans" pitchFamily="34" charset="0"/>
                <a:sym typeface="Source Han Sans HW SC" panose="020F0502020204030204"/>
              </a:rPr>
              <a:t>John Harrison </a:t>
            </a:r>
            <a:r>
              <a:rPr lang="en-US" sz="1489" i="1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Open Sans" pitchFamily="34" charset="0"/>
                <a:sym typeface="Source Han Sans HW SC" panose="020F0502020204030204"/>
              </a:rPr>
              <a:t>/ Executive Director</a:t>
            </a:r>
          </a:p>
        </p:txBody>
      </p:sp>
      <p:sp>
        <p:nvSpPr>
          <p:cNvPr id="21" name="Isosceles Triangle 19">
            <a:extLst>
              <a:ext uri="{FF2B5EF4-FFF2-40B4-BE49-F238E27FC236}">
                <a16:creationId xmlns:a16="http://schemas.microsoft.com/office/drawing/2014/main" id="{6E16BBE8-E87F-4C3D-91D4-6AB8574AE0E2}"/>
              </a:ext>
            </a:extLst>
          </p:cNvPr>
          <p:cNvSpPr/>
          <p:nvPr/>
        </p:nvSpPr>
        <p:spPr>
          <a:xfrm rot="5400000">
            <a:off x="5598557" y="1825895"/>
            <a:ext cx="111844" cy="57902"/>
          </a:xfrm>
          <a:prstGeom prst="triangle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defTabSz="1601867" rtl="1"/>
            <a:endParaRPr lang="ar-SA" sz="3153">
              <a:solidFill>
                <a:schemeClr val="bg2">
                  <a:lumMod val="10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cs typeface="Arial" panose="020B0604020202020204" pitchFamily="34" charset="0"/>
              <a:sym typeface="Source Han Sans HW SC" panose="020F0502020204030204"/>
            </a:endParaRPr>
          </a:p>
        </p:txBody>
      </p:sp>
      <p:sp>
        <p:nvSpPr>
          <p:cNvPr id="22" name="Oval 23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E1B15CF6-0BCA-4C1A-983D-E2BBAF673282}"/>
              </a:ext>
            </a:extLst>
          </p:cNvPr>
          <p:cNvSpPr/>
          <p:nvPr/>
        </p:nvSpPr>
        <p:spPr>
          <a:xfrm>
            <a:off x="269049" y="3124085"/>
            <a:ext cx="313644" cy="313644"/>
          </a:xfrm>
          <a:prstGeom prst="ellipse">
            <a:avLst/>
          </a:prstGeom>
          <a:noFill/>
          <a:ln w="952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defTabSz="1601867" rtl="1"/>
            <a:endParaRPr lang="ar-SA" sz="3153">
              <a:solidFill>
                <a:schemeClr val="bg2">
                  <a:lumMod val="10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cs typeface="Arial" panose="020B0604020202020204" pitchFamily="34" charset="0"/>
              <a:sym typeface="Source Han Sans HW SC" panose="020F0502020204030204"/>
            </a:endParaRPr>
          </a:p>
        </p:txBody>
      </p:sp>
      <p:sp>
        <p:nvSpPr>
          <p:cNvPr id="23" name="Freeform 277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AD3A742E-43F6-4B25-8932-7EAC741F15E9}"/>
              </a:ext>
            </a:extLst>
          </p:cNvPr>
          <p:cNvSpPr>
            <a:spLocks/>
          </p:cNvSpPr>
          <p:nvPr/>
        </p:nvSpPr>
        <p:spPr bwMode="auto">
          <a:xfrm rot="5400000">
            <a:off x="343440" y="3238685"/>
            <a:ext cx="146770" cy="86453"/>
          </a:xfrm>
          <a:custGeom>
            <a:avLst/>
            <a:gdLst/>
            <a:ahLst/>
            <a:cxnLst>
              <a:cxn ang="0">
                <a:pos x="288" y="17"/>
              </a:cxn>
              <a:cxn ang="0">
                <a:pos x="273" y="3"/>
              </a:cxn>
              <a:cxn ang="0">
                <a:pos x="270" y="1"/>
              </a:cxn>
              <a:cxn ang="0">
                <a:pos x="267" y="0"/>
              </a:cxn>
              <a:cxn ang="0">
                <a:pos x="262" y="1"/>
              </a:cxn>
              <a:cxn ang="0">
                <a:pos x="260" y="3"/>
              </a:cxn>
              <a:cxn ang="0">
                <a:pos x="145" y="118"/>
              </a:cxn>
              <a:cxn ang="0">
                <a:pos x="30" y="3"/>
              </a:cxn>
              <a:cxn ang="0">
                <a:pos x="27" y="1"/>
              </a:cxn>
              <a:cxn ang="0">
                <a:pos x="22" y="0"/>
              </a:cxn>
              <a:cxn ang="0">
                <a:pos x="19" y="1"/>
              </a:cxn>
              <a:cxn ang="0">
                <a:pos x="16" y="3"/>
              </a:cxn>
              <a:cxn ang="0">
                <a:pos x="1" y="17"/>
              </a:cxn>
              <a:cxn ang="0">
                <a:pos x="0" y="21"/>
              </a:cxn>
              <a:cxn ang="0">
                <a:pos x="0" y="24"/>
              </a:cxn>
              <a:cxn ang="0">
                <a:pos x="0" y="28"/>
              </a:cxn>
              <a:cxn ang="0">
                <a:pos x="1" y="30"/>
              </a:cxn>
              <a:cxn ang="0">
                <a:pos x="138" y="167"/>
              </a:cxn>
              <a:cxn ang="0">
                <a:pos x="141" y="169"/>
              </a:cxn>
              <a:cxn ang="0">
                <a:pos x="145" y="171"/>
              </a:cxn>
              <a:cxn ang="0">
                <a:pos x="148" y="169"/>
              </a:cxn>
              <a:cxn ang="0">
                <a:pos x="151" y="167"/>
              </a:cxn>
              <a:cxn ang="0">
                <a:pos x="288" y="30"/>
              </a:cxn>
              <a:cxn ang="0">
                <a:pos x="290" y="28"/>
              </a:cxn>
              <a:cxn ang="0">
                <a:pos x="290" y="24"/>
              </a:cxn>
              <a:cxn ang="0">
                <a:pos x="290" y="21"/>
              </a:cxn>
              <a:cxn ang="0">
                <a:pos x="288" y="17"/>
              </a:cxn>
            </a:cxnLst>
            <a:rect l="0" t="0" r="r" b="b"/>
            <a:pathLst>
              <a:path w="290" h="171">
                <a:moveTo>
                  <a:pt x="288" y="17"/>
                </a:moveTo>
                <a:lnTo>
                  <a:pt x="273" y="3"/>
                </a:lnTo>
                <a:lnTo>
                  <a:pt x="270" y="1"/>
                </a:lnTo>
                <a:lnTo>
                  <a:pt x="267" y="0"/>
                </a:lnTo>
                <a:lnTo>
                  <a:pt x="262" y="1"/>
                </a:lnTo>
                <a:lnTo>
                  <a:pt x="260" y="3"/>
                </a:lnTo>
                <a:lnTo>
                  <a:pt x="145" y="118"/>
                </a:lnTo>
                <a:lnTo>
                  <a:pt x="30" y="3"/>
                </a:lnTo>
                <a:lnTo>
                  <a:pt x="27" y="1"/>
                </a:lnTo>
                <a:lnTo>
                  <a:pt x="22" y="0"/>
                </a:lnTo>
                <a:lnTo>
                  <a:pt x="19" y="1"/>
                </a:lnTo>
                <a:lnTo>
                  <a:pt x="16" y="3"/>
                </a:lnTo>
                <a:lnTo>
                  <a:pt x="1" y="17"/>
                </a:lnTo>
                <a:lnTo>
                  <a:pt x="0" y="21"/>
                </a:lnTo>
                <a:lnTo>
                  <a:pt x="0" y="24"/>
                </a:lnTo>
                <a:lnTo>
                  <a:pt x="0" y="28"/>
                </a:lnTo>
                <a:lnTo>
                  <a:pt x="1" y="30"/>
                </a:lnTo>
                <a:lnTo>
                  <a:pt x="138" y="167"/>
                </a:lnTo>
                <a:lnTo>
                  <a:pt x="141" y="169"/>
                </a:lnTo>
                <a:lnTo>
                  <a:pt x="145" y="171"/>
                </a:lnTo>
                <a:lnTo>
                  <a:pt x="148" y="169"/>
                </a:lnTo>
                <a:lnTo>
                  <a:pt x="151" y="167"/>
                </a:lnTo>
                <a:lnTo>
                  <a:pt x="288" y="30"/>
                </a:lnTo>
                <a:lnTo>
                  <a:pt x="290" y="28"/>
                </a:lnTo>
                <a:lnTo>
                  <a:pt x="290" y="24"/>
                </a:lnTo>
                <a:lnTo>
                  <a:pt x="290" y="21"/>
                </a:lnTo>
                <a:lnTo>
                  <a:pt x="288" y="1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60187" tIns="80093" rIns="160187" bIns="80093" numCol="1" anchor="t" anchorCtr="0" compatLnSpc="1">
            <a:prstTxWarp prst="textNoShape">
              <a:avLst/>
            </a:prstTxWarp>
          </a:bodyPr>
          <a:lstStyle/>
          <a:p>
            <a:pPr algn="r" defTabSz="1601867" rtl="1"/>
            <a:endParaRPr lang="ar-SA" sz="3153">
              <a:solidFill>
                <a:schemeClr val="bg2">
                  <a:lumMod val="10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cs typeface="Arial" panose="020B0604020202020204" pitchFamily="34" charset="0"/>
              <a:sym typeface="Source Han Sans HW SC" panose="020F0502020204030204"/>
            </a:endParaRPr>
          </a:p>
        </p:txBody>
      </p:sp>
      <p:sp>
        <p:nvSpPr>
          <p:cNvPr id="24" name="Oval 3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92E9FBE-1DF4-48EC-98BD-0D0D201302A6}"/>
              </a:ext>
            </a:extLst>
          </p:cNvPr>
          <p:cNvSpPr/>
          <p:nvPr/>
        </p:nvSpPr>
        <p:spPr>
          <a:xfrm rot="10800000">
            <a:off x="11413859" y="3078818"/>
            <a:ext cx="313644" cy="313644"/>
          </a:xfrm>
          <a:prstGeom prst="ellipse">
            <a:avLst/>
          </a:prstGeom>
          <a:noFill/>
          <a:ln w="952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defTabSz="1601867" rtl="1"/>
            <a:endParaRPr lang="ar-SA" sz="3153">
              <a:solidFill>
                <a:schemeClr val="bg2">
                  <a:lumMod val="10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cs typeface="Arial" panose="020B0604020202020204" pitchFamily="34" charset="0"/>
              <a:sym typeface="Source Han Sans HW SC" panose="020F0502020204030204"/>
            </a:endParaRPr>
          </a:p>
        </p:txBody>
      </p:sp>
      <p:sp>
        <p:nvSpPr>
          <p:cNvPr id="25" name="Freeform 277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E095B5D-9185-4960-96B7-7C98983E5002}"/>
              </a:ext>
            </a:extLst>
          </p:cNvPr>
          <p:cNvSpPr>
            <a:spLocks/>
          </p:cNvSpPr>
          <p:nvPr/>
        </p:nvSpPr>
        <p:spPr bwMode="auto">
          <a:xfrm rot="16200000">
            <a:off x="11506343" y="3191410"/>
            <a:ext cx="146770" cy="86453"/>
          </a:xfrm>
          <a:custGeom>
            <a:avLst/>
            <a:gdLst/>
            <a:ahLst/>
            <a:cxnLst>
              <a:cxn ang="0">
                <a:pos x="288" y="17"/>
              </a:cxn>
              <a:cxn ang="0">
                <a:pos x="273" y="3"/>
              </a:cxn>
              <a:cxn ang="0">
                <a:pos x="270" y="1"/>
              </a:cxn>
              <a:cxn ang="0">
                <a:pos x="267" y="0"/>
              </a:cxn>
              <a:cxn ang="0">
                <a:pos x="262" y="1"/>
              </a:cxn>
              <a:cxn ang="0">
                <a:pos x="260" y="3"/>
              </a:cxn>
              <a:cxn ang="0">
                <a:pos x="145" y="118"/>
              </a:cxn>
              <a:cxn ang="0">
                <a:pos x="30" y="3"/>
              </a:cxn>
              <a:cxn ang="0">
                <a:pos x="27" y="1"/>
              </a:cxn>
              <a:cxn ang="0">
                <a:pos x="22" y="0"/>
              </a:cxn>
              <a:cxn ang="0">
                <a:pos x="19" y="1"/>
              </a:cxn>
              <a:cxn ang="0">
                <a:pos x="16" y="3"/>
              </a:cxn>
              <a:cxn ang="0">
                <a:pos x="1" y="17"/>
              </a:cxn>
              <a:cxn ang="0">
                <a:pos x="0" y="21"/>
              </a:cxn>
              <a:cxn ang="0">
                <a:pos x="0" y="24"/>
              </a:cxn>
              <a:cxn ang="0">
                <a:pos x="0" y="28"/>
              </a:cxn>
              <a:cxn ang="0">
                <a:pos x="1" y="30"/>
              </a:cxn>
              <a:cxn ang="0">
                <a:pos x="138" y="167"/>
              </a:cxn>
              <a:cxn ang="0">
                <a:pos x="141" y="169"/>
              </a:cxn>
              <a:cxn ang="0">
                <a:pos x="145" y="171"/>
              </a:cxn>
              <a:cxn ang="0">
                <a:pos x="148" y="169"/>
              </a:cxn>
              <a:cxn ang="0">
                <a:pos x="151" y="167"/>
              </a:cxn>
              <a:cxn ang="0">
                <a:pos x="288" y="30"/>
              </a:cxn>
              <a:cxn ang="0">
                <a:pos x="290" y="28"/>
              </a:cxn>
              <a:cxn ang="0">
                <a:pos x="290" y="24"/>
              </a:cxn>
              <a:cxn ang="0">
                <a:pos x="290" y="21"/>
              </a:cxn>
              <a:cxn ang="0">
                <a:pos x="288" y="17"/>
              </a:cxn>
            </a:cxnLst>
            <a:rect l="0" t="0" r="r" b="b"/>
            <a:pathLst>
              <a:path w="290" h="171">
                <a:moveTo>
                  <a:pt x="288" y="17"/>
                </a:moveTo>
                <a:lnTo>
                  <a:pt x="273" y="3"/>
                </a:lnTo>
                <a:lnTo>
                  <a:pt x="270" y="1"/>
                </a:lnTo>
                <a:lnTo>
                  <a:pt x="267" y="0"/>
                </a:lnTo>
                <a:lnTo>
                  <a:pt x="262" y="1"/>
                </a:lnTo>
                <a:lnTo>
                  <a:pt x="260" y="3"/>
                </a:lnTo>
                <a:lnTo>
                  <a:pt x="145" y="118"/>
                </a:lnTo>
                <a:lnTo>
                  <a:pt x="30" y="3"/>
                </a:lnTo>
                <a:lnTo>
                  <a:pt x="27" y="1"/>
                </a:lnTo>
                <a:lnTo>
                  <a:pt x="22" y="0"/>
                </a:lnTo>
                <a:lnTo>
                  <a:pt x="19" y="1"/>
                </a:lnTo>
                <a:lnTo>
                  <a:pt x="16" y="3"/>
                </a:lnTo>
                <a:lnTo>
                  <a:pt x="1" y="17"/>
                </a:lnTo>
                <a:lnTo>
                  <a:pt x="0" y="21"/>
                </a:lnTo>
                <a:lnTo>
                  <a:pt x="0" y="24"/>
                </a:lnTo>
                <a:lnTo>
                  <a:pt x="0" y="28"/>
                </a:lnTo>
                <a:lnTo>
                  <a:pt x="1" y="30"/>
                </a:lnTo>
                <a:lnTo>
                  <a:pt x="138" y="167"/>
                </a:lnTo>
                <a:lnTo>
                  <a:pt x="141" y="169"/>
                </a:lnTo>
                <a:lnTo>
                  <a:pt x="145" y="171"/>
                </a:lnTo>
                <a:lnTo>
                  <a:pt x="148" y="169"/>
                </a:lnTo>
                <a:lnTo>
                  <a:pt x="151" y="167"/>
                </a:lnTo>
                <a:lnTo>
                  <a:pt x="288" y="30"/>
                </a:lnTo>
                <a:lnTo>
                  <a:pt x="290" y="28"/>
                </a:lnTo>
                <a:lnTo>
                  <a:pt x="290" y="24"/>
                </a:lnTo>
                <a:lnTo>
                  <a:pt x="290" y="21"/>
                </a:lnTo>
                <a:lnTo>
                  <a:pt x="288" y="1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60187" tIns="80093" rIns="160187" bIns="80093" numCol="1" anchor="t" anchorCtr="0" compatLnSpc="1">
            <a:prstTxWarp prst="textNoShape">
              <a:avLst/>
            </a:prstTxWarp>
          </a:bodyPr>
          <a:lstStyle/>
          <a:p>
            <a:pPr algn="r" defTabSz="1601867" rtl="1"/>
            <a:endParaRPr lang="ar-SA" sz="3153">
              <a:solidFill>
                <a:schemeClr val="bg2">
                  <a:lumMod val="10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cs typeface="Arial" panose="020B0604020202020204" pitchFamily="34" charset="0"/>
              <a:sym typeface="Source Han Sans HW SC" panose="020F0502020204030204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F1DC28F4-C7E1-48F4-8791-BDFF06D4242F}"/>
              </a:ext>
            </a:extLst>
          </p:cNvPr>
          <p:cNvSpPr txBox="1"/>
          <p:nvPr/>
        </p:nvSpPr>
        <p:spPr>
          <a:xfrm>
            <a:off x="5456128" y="2671141"/>
            <a:ext cx="3562641" cy="663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14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  <a:r>
              <a:rPr lang="zh-CN" altLang="en-US" sz="1314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  <a:r>
              <a:rPr lang="zh-CN" altLang="en-US" sz="1314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  <a:r>
              <a:rPr lang="zh-CN" altLang="en-US" sz="1314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B4162D48-5D0E-4567-8552-2C1465A1F785}"/>
              </a:ext>
            </a:extLst>
          </p:cNvPr>
          <p:cNvSpPr/>
          <p:nvPr/>
        </p:nvSpPr>
        <p:spPr>
          <a:xfrm>
            <a:off x="697117" y="1358999"/>
            <a:ext cx="10900372" cy="444967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65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pic>
        <p:nvPicPr>
          <p:cNvPr id="32" name="Picture 15">
            <a:extLst>
              <a:ext uri="{FF2B5EF4-FFF2-40B4-BE49-F238E27FC236}">
                <a16:creationId xmlns:a16="http://schemas.microsoft.com/office/drawing/2014/main" id="{7999DC5B-E5FF-406C-8167-285B0D5B69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H="1">
            <a:off x="2654909" y="3931483"/>
            <a:ext cx="243956" cy="3998337"/>
          </a:xfrm>
          <a:prstGeom prst="rect">
            <a:avLst/>
          </a:prstGeom>
        </p:spPr>
      </p:pic>
      <p:pic>
        <p:nvPicPr>
          <p:cNvPr id="33" name="Picture 15">
            <a:extLst>
              <a:ext uri="{FF2B5EF4-FFF2-40B4-BE49-F238E27FC236}">
                <a16:creationId xmlns:a16="http://schemas.microsoft.com/office/drawing/2014/main" id="{7F3320E1-A2C1-4332-8EBA-8882D87D13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H="1">
            <a:off x="7522992" y="2652081"/>
            <a:ext cx="412762" cy="6764986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263A8DFF-E92D-4AB1-9CE4-29EEAC0CF537}"/>
              </a:ext>
            </a:extLst>
          </p:cNvPr>
          <p:cNvSpPr/>
          <p:nvPr/>
        </p:nvSpPr>
        <p:spPr>
          <a:xfrm>
            <a:off x="1034472" y="2041237"/>
            <a:ext cx="3851564" cy="287250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126928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:blinds dir="vert"/>
      </p:transition>
    </mc:Choice>
    <mc:Fallback xmlns="">
      <p:transition spd="slow" advClick="0" advTm="2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" name="图表 36"/>
          <p:cNvGraphicFramePr/>
          <p:nvPr>
            <p:extLst/>
          </p:nvPr>
        </p:nvGraphicFramePr>
        <p:xfrm>
          <a:off x="50012" y="2903317"/>
          <a:ext cx="9135246" cy="28296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" name="组合 37"/>
          <p:cNvGrpSpPr/>
          <p:nvPr/>
        </p:nvGrpSpPr>
        <p:grpSpPr>
          <a:xfrm>
            <a:off x="8002851" y="1999687"/>
            <a:ext cx="2591138" cy="3403111"/>
            <a:chOff x="6134582" y="1509006"/>
            <a:chExt cx="1944216" cy="2552678"/>
          </a:xfrm>
          <a:effectLst>
            <a:outerShdw blurRad="215900" dist="88900" dir="8100000" algn="tr" rotWithShape="0">
              <a:prstClr val="black">
                <a:alpha val="31000"/>
              </a:prstClr>
            </a:outerShdw>
          </a:effectLst>
        </p:grpSpPr>
        <p:sp>
          <p:nvSpPr>
            <p:cNvPr id="39" name="椭圆 38"/>
            <p:cNvSpPr/>
            <p:nvPr/>
          </p:nvSpPr>
          <p:spPr>
            <a:xfrm>
              <a:off x="6134582" y="2117468"/>
              <a:ext cx="1944216" cy="1944216"/>
            </a:xfrm>
            <a:prstGeom prst="ellipse">
              <a:avLst/>
            </a:prstGeom>
            <a:solidFill>
              <a:schemeClr val="bg1"/>
            </a:solidFill>
            <a:ln w="1016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8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40" name="矩形 19"/>
            <p:cNvSpPr/>
            <p:nvPr/>
          </p:nvSpPr>
          <p:spPr>
            <a:xfrm rot="2050084">
              <a:off x="7606305" y="2059772"/>
              <a:ext cx="144016" cy="216024"/>
            </a:xfrm>
            <a:custGeom>
              <a:avLst/>
              <a:gdLst/>
              <a:ahLst/>
              <a:cxnLst/>
              <a:rect l="l" t="t" r="r" b="b"/>
              <a:pathLst>
                <a:path w="144016" h="216024">
                  <a:moveTo>
                    <a:pt x="24003" y="0"/>
                  </a:moveTo>
                  <a:lnTo>
                    <a:pt x="120013" y="0"/>
                  </a:lnTo>
                  <a:cubicBezTo>
                    <a:pt x="133269" y="0"/>
                    <a:pt x="144016" y="10747"/>
                    <a:pt x="144016" y="24003"/>
                  </a:cubicBezTo>
                  <a:lnTo>
                    <a:pt x="144016" y="120013"/>
                  </a:lnTo>
                  <a:cubicBezTo>
                    <a:pt x="144016" y="133269"/>
                    <a:pt x="133269" y="144016"/>
                    <a:pt x="120013" y="144016"/>
                  </a:cubicBezTo>
                  <a:lnTo>
                    <a:pt x="108012" y="144016"/>
                  </a:lnTo>
                  <a:lnTo>
                    <a:pt x="108012" y="216024"/>
                  </a:lnTo>
                  <a:lnTo>
                    <a:pt x="36004" y="216024"/>
                  </a:lnTo>
                  <a:lnTo>
                    <a:pt x="36004" y="144016"/>
                  </a:lnTo>
                  <a:lnTo>
                    <a:pt x="24003" y="144016"/>
                  </a:lnTo>
                  <a:cubicBezTo>
                    <a:pt x="10747" y="144016"/>
                    <a:pt x="0" y="133269"/>
                    <a:pt x="0" y="120013"/>
                  </a:cubicBezTo>
                  <a:lnTo>
                    <a:pt x="0" y="24003"/>
                  </a:lnTo>
                  <a:cubicBezTo>
                    <a:pt x="0" y="10747"/>
                    <a:pt x="10747" y="0"/>
                    <a:pt x="24003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8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41" name="矩形 19"/>
            <p:cNvSpPr/>
            <p:nvPr/>
          </p:nvSpPr>
          <p:spPr>
            <a:xfrm rot="19549916" flipH="1">
              <a:off x="6422056" y="2059772"/>
              <a:ext cx="144016" cy="216024"/>
            </a:xfrm>
            <a:custGeom>
              <a:avLst/>
              <a:gdLst/>
              <a:ahLst/>
              <a:cxnLst/>
              <a:rect l="l" t="t" r="r" b="b"/>
              <a:pathLst>
                <a:path w="144016" h="216024">
                  <a:moveTo>
                    <a:pt x="24003" y="0"/>
                  </a:moveTo>
                  <a:lnTo>
                    <a:pt x="120013" y="0"/>
                  </a:lnTo>
                  <a:cubicBezTo>
                    <a:pt x="133269" y="0"/>
                    <a:pt x="144016" y="10747"/>
                    <a:pt x="144016" y="24003"/>
                  </a:cubicBezTo>
                  <a:lnTo>
                    <a:pt x="144016" y="120013"/>
                  </a:lnTo>
                  <a:cubicBezTo>
                    <a:pt x="144016" y="133269"/>
                    <a:pt x="133269" y="144016"/>
                    <a:pt x="120013" y="144016"/>
                  </a:cubicBezTo>
                  <a:lnTo>
                    <a:pt x="108012" y="144016"/>
                  </a:lnTo>
                  <a:lnTo>
                    <a:pt x="108012" y="216024"/>
                  </a:lnTo>
                  <a:lnTo>
                    <a:pt x="36004" y="216024"/>
                  </a:lnTo>
                  <a:lnTo>
                    <a:pt x="36004" y="144016"/>
                  </a:lnTo>
                  <a:lnTo>
                    <a:pt x="24003" y="144016"/>
                  </a:lnTo>
                  <a:cubicBezTo>
                    <a:pt x="10747" y="144016"/>
                    <a:pt x="0" y="133269"/>
                    <a:pt x="0" y="120013"/>
                  </a:cubicBezTo>
                  <a:lnTo>
                    <a:pt x="0" y="24003"/>
                  </a:lnTo>
                  <a:cubicBezTo>
                    <a:pt x="0" y="10747"/>
                    <a:pt x="10747" y="0"/>
                    <a:pt x="24003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8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42" name="矩形 20"/>
            <p:cNvSpPr/>
            <p:nvPr/>
          </p:nvSpPr>
          <p:spPr>
            <a:xfrm>
              <a:off x="6986488" y="1654012"/>
              <a:ext cx="197320" cy="463456"/>
            </a:xfrm>
            <a:custGeom>
              <a:avLst/>
              <a:gdLst/>
              <a:ahLst/>
              <a:cxnLst/>
              <a:rect l="l" t="t" r="r" b="b"/>
              <a:pathLst>
                <a:path w="197320" h="463456">
                  <a:moveTo>
                    <a:pt x="32887" y="0"/>
                  </a:moveTo>
                  <a:lnTo>
                    <a:pt x="164433" y="0"/>
                  </a:lnTo>
                  <a:cubicBezTo>
                    <a:pt x="182596" y="0"/>
                    <a:pt x="197320" y="14725"/>
                    <a:pt x="197320" y="32887"/>
                  </a:cubicBezTo>
                  <a:lnTo>
                    <a:pt x="197320" y="164434"/>
                  </a:lnTo>
                  <a:cubicBezTo>
                    <a:pt x="197320" y="182596"/>
                    <a:pt x="182596" y="197321"/>
                    <a:pt x="164433" y="197321"/>
                  </a:cubicBezTo>
                  <a:lnTo>
                    <a:pt x="152660" y="197321"/>
                  </a:lnTo>
                  <a:lnTo>
                    <a:pt x="152660" y="463456"/>
                  </a:lnTo>
                  <a:lnTo>
                    <a:pt x="44660" y="463456"/>
                  </a:lnTo>
                  <a:lnTo>
                    <a:pt x="44660" y="197321"/>
                  </a:lnTo>
                  <a:lnTo>
                    <a:pt x="32887" y="197321"/>
                  </a:lnTo>
                  <a:cubicBezTo>
                    <a:pt x="14724" y="197321"/>
                    <a:pt x="0" y="182596"/>
                    <a:pt x="0" y="164434"/>
                  </a:cubicBezTo>
                  <a:lnTo>
                    <a:pt x="0" y="32887"/>
                  </a:lnTo>
                  <a:cubicBezTo>
                    <a:pt x="0" y="14725"/>
                    <a:pt x="14724" y="0"/>
                    <a:pt x="32887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8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43" name="同心圆 42"/>
            <p:cNvSpPr/>
            <p:nvPr/>
          </p:nvSpPr>
          <p:spPr>
            <a:xfrm>
              <a:off x="6853304" y="1509006"/>
              <a:ext cx="463688" cy="463688"/>
            </a:xfrm>
            <a:prstGeom prst="donut">
              <a:avLst>
                <a:gd name="adj" fmla="val 9933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8">
                <a:solidFill>
                  <a:schemeClr val="tx1"/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</p:grpSp>
      <p:sp>
        <p:nvSpPr>
          <p:cNvPr id="44" name="矩形 43"/>
          <p:cNvSpPr/>
          <p:nvPr/>
        </p:nvSpPr>
        <p:spPr>
          <a:xfrm>
            <a:off x="2385749" y="2340071"/>
            <a:ext cx="1713931" cy="3384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599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单击输入标题内容</a:t>
            </a:r>
          </a:p>
        </p:txBody>
      </p:sp>
      <p:graphicFrame>
        <p:nvGraphicFramePr>
          <p:cNvPr id="45" name="图表 44"/>
          <p:cNvGraphicFramePr/>
          <p:nvPr>
            <p:extLst/>
          </p:nvPr>
        </p:nvGraphicFramePr>
        <p:xfrm>
          <a:off x="7094316" y="2622189"/>
          <a:ext cx="4452543" cy="2969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344599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gallery dir="l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7" grpId="0">
        <p:bldAsOne/>
      </p:bldGraphic>
      <p:bldP spid="44" grpId="0"/>
      <p:bldGraphic spid="45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6">
            <a:extLst>
              <a:ext uri="{FF2B5EF4-FFF2-40B4-BE49-F238E27FC236}">
                <a16:creationId xmlns:a16="http://schemas.microsoft.com/office/drawing/2014/main" id="{6C9B4CEA-BD13-4DBF-B226-93EF0F6BFA0F}"/>
              </a:ext>
            </a:extLst>
          </p:cNvPr>
          <p:cNvSpPr/>
          <p:nvPr/>
        </p:nvSpPr>
        <p:spPr>
          <a:xfrm>
            <a:off x="1882999" y="1422048"/>
            <a:ext cx="2475932" cy="2475932"/>
          </a:xfrm>
          <a:prstGeom prst="ellipse">
            <a:avLst/>
          </a:prstGeom>
          <a:solidFill>
            <a:schemeClr val="accent2"/>
          </a:solidFill>
          <a:ln w="152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365" dirty="0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EC089368-DA54-4309-87E6-E06BBC14EE25}"/>
              </a:ext>
            </a:extLst>
          </p:cNvPr>
          <p:cNvCxnSpPr/>
          <p:nvPr/>
        </p:nvCxnSpPr>
        <p:spPr>
          <a:xfrm>
            <a:off x="2142902" y="4188191"/>
            <a:ext cx="208049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C4D4098B-BFA4-4F3E-AA95-B3446D0D436A}"/>
              </a:ext>
            </a:extLst>
          </p:cNvPr>
          <p:cNvSpPr txBox="1"/>
          <p:nvPr/>
        </p:nvSpPr>
        <p:spPr>
          <a:xfrm>
            <a:off x="7109445" y="5001292"/>
            <a:ext cx="3343098" cy="26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842863">
              <a:defRPr/>
            </a:pPr>
            <a:r>
              <a:rPr lang="en-US" altLang="zh-CN" sz="1106" kern="0" dirty="0">
                <a:solidFill>
                  <a:srgbClr val="3A3A3A"/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Message 02</a:t>
            </a:r>
            <a:endParaRPr lang="zh-CN" altLang="en-US" sz="1106" kern="0" dirty="0">
              <a:solidFill>
                <a:srgbClr val="3A3A3A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F1B6FF-672A-4EEB-B961-11A758AF3B00}"/>
              </a:ext>
            </a:extLst>
          </p:cNvPr>
          <p:cNvSpPr txBox="1"/>
          <p:nvPr/>
        </p:nvSpPr>
        <p:spPr>
          <a:xfrm>
            <a:off x="5160872" y="4988362"/>
            <a:ext cx="3620121" cy="26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842863">
              <a:defRPr/>
            </a:pPr>
            <a:r>
              <a:rPr lang="en-US" altLang="zh-CN" sz="1106" kern="0" dirty="0">
                <a:solidFill>
                  <a:srgbClr val="3A3A3A"/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Message 01</a:t>
            </a:r>
            <a:endParaRPr lang="zh-CN" altLang="en-US" sz="1106" kern="0" dirty="0">
              <a:solidFill>
                <a:srgbClr val="3A3A3A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graphicFrame>
        <p:nvGraphicFramePr>
          <p:cNvPr id="11" name="图表 10">
            <a:extLst>
              <a:ext uri="{FF2B5EF4-FFF2-40B4-BE49-F238E27FC236}">
                <a16:creationId xmlns:a16="http://schemas.microsoft.com/office/drawing/2014/main" id="{13FEBBE0-87A4-4DD1-80D2-0C004E1CBD80}"/>
              </a:ext>
            </a:extLst>
          </p:cNvPr>
          <p:cNvGraphicFramePr/>
          <p:nvPr>
            <p:extLst/>
          </p:nvPr>
        </p:nvGraphicFramePr>
        <p:xfrm>
          <a:off x="5693322" y="1422047"/>
          <a:ext cx="5801182" cy="34471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矩形 11">
            <a:extLst>
              <a:ext uri="{FF2B5EF4-FFF2-40B4-BE49-F238E27FC236}">
                <a16:creationId xmlns:a16="http://schemas.microsoft.com/office/drawing/2014/main" id="{AE2EFD36-2B82-4451-8B1D-DFC7ABFA9E45}"/>
              </a:ext>
            </a:extLst>
          </p:cNvPr>
          <p:cNvSpPr/>
          <p:nvPr/>
        </p:nvSpPr>
        <p:spPr>
          <a:xfrm>
            <a:off x="6287112" y="5063844"/>
            <a:ext cx="155002" cy="1125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51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70391DD-7C7A-4D56-80DB-45CDB15130A6}"/>
              </a:ext>
            </a:extLst>
          </p:cNvPr>
          <p:cNvSpPr/>
          <p:nvPr/>
        </p:nvSpPr>
        <p:spPr>
          <a:xfrm>
            <a:off x="8099038" y="5063844"/>
            <a:ext cx="155002" cy="1125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51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1F7F898-5E2F-433D-B627-FD6F622ED2D5}"/>
              </a:ext>
            </a:extLst>
          </p:cNvPr>
          <p:cNvSpPr/>
          <p:nvPr/>
        </p:nvSpPr>
        <p:spPr>
          <a:xfrm>
            <a:off x="9961402" y="5063844"/>
            <a:ext cx="155002" cy="1125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51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5" name="TextBox 31">
            <a:extLst>
              <a:ext uri="{FF2B5EF4-FFF2-40B4-BE49-F238E27FC236}">
                <a16:creationId xmlns:a16="http://schemas.microsoft.com/office/drawing/2014/main" id="{8461C729-5303-4ABC-A2B5-C0DDDCE62181}"/>
              </a:ext>
            </a:extLst>
          </p:cNvPr>
          <p:cNvSpPr txBox="1"/>
          <p:nvPr/>
        </p:nvSpPr>
        <p:spPr>
          <a:xfrm>
            <a:off x="1637282" y="4449733"/>
            <a:ext cx="3005715" cy="274627"/>
          </a:xfrm>
          <a:prstGeom prst="rect">
            <a:avLst/>
          </a:prstGeom>
          <a:noFill/>
        </p:spPr>
        <p:txBody>
          <a:bodyPr wrap="square" lIns="0" tIns="0" rIns="0" bIns="0" rtlCol="1">
            <a:spAutoFit/>
          </a:bodyPr>
          <a:lstStyle/>
          <a:p>
            <a:pPr algn="just" defTabSz="1601867">
              <a:lnSpc>
                <a:spcPts val="2277"/>
              </a:lnSpc>
              <a:spcAft>
                <a:spcPts val="2102"/>
              </a:spcAft>
            </a:pPr>
            <a:r>
              <a:rPr lang="en-US" sz="1577" b="1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Open Sans" pitchFamily="34" charset="0"/>
                <a:sym typeface="Source Han Sans HW SC" panose="020F0502020204030204"/>
              </a:rPr>
              <a:t>John Harrison </a:t>
            </a:r>
            <a:r>
              <a:rPr lang="en-US" sz="1489" i="1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Open Sans" pitchFamily="34" charset="0"/>
                <a:sym typeface="Source Han Sans HW SC" panose="020F0502020204030204"/>
              </a:rPr>
              <a:t>/ Executive Director</a:t>
            </a: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D742644D-7D2D-4D2F-80A1-398622636424}"/>
              </a:ext>
            </a:extLst>
          </p:cNvPr>
          <p:cNvSpPr txBox="1"/>
          <p:nvPr/>
        </p:nvSpPr>
        <p:spPr>
          <a:xfrm>
            <a:off x="1116519" y="4952881"/>
            <a:ext cx="5008056" cy="820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65" b="1" spc="394" dirty="0">
                <a:latin typeface="Source Han Sans HW SC" panose="020F0502020204030204"/>
                <a:ea typeface="PangMenZhengDao" panose="02010600030101010101" pitchFamily="2" charset="-122"/>
                <a:cs typeface="Montserrat" charset="0"/>
                <a:sym typeface="Source Han Sans HW SC" panose="020F0502020204030204"/>
              </a:rPr>
              <a:t>WRITE HERE</a:t>
            </a:r>
            <a:r>
              <a:rPr lang="en-US" altLang="zh-CN" sz="2365" b="1" spc="394" dirty="0">
                <a:latin typeface="Source Han Sans HW SC" panose="020F0502020204030204"/>
                <a:ea typeface="PangMenZhengDao" panose="02010600030101010101" pitchFamily="2" charset="-122"/>
                <a:cs typeface="Montserrat" charset="0"/>
                <a:sym typeface="Source Han Sans HW SC" panose="020F0502020204030204"/>
              </a:rPr>
              <a:t>YOUR TITLE</a:t>
            </a:r>
          </a:p>
          <a:p>
            <a:pPr algn="ctr"/>
            <a:endParaRPr lang="en-US" sz="2365" b="1" spc="394" dirty="0">
              <a:latin typeface="Source Han Sans HW SC" panose="020F0502020204030204"/>
              <a:ea typeface="PangMenZhengDao" panose="02010600030101010101" pitchFamily="2" charset="-122"/>
              <a:cs typeface="Montserrat" charset="0"/>
              <a:sym typeface="Source Han Sans HW SC" panose="020F0502020204030204"/>
            </a:endParaRPr>
          </a:p>
        </p:txBody>
      </p:sp>
      <p:sp>
        <p:nvSpPr>
          <p:cNvPr id="16" name="TextBox 37">
            <a:extLst>
              <a:ext uri="{FF2B5EF4-FFF2-40B4-BE49-F238E27FC236}">
                <a16:creationId xmlns:a16="http://schemas.microsoft.com/office/drawing/2014/main" id="{C35585E7-F153-4855-9A71-B3C72F5852BD}"/>
              </a:ext>
            </a:extLst>
          </p:cNvPr>
          <p:cNvSpPr txBox="1"/>
          <p:nvPr/>
        </p:nvSpPr>
        <p:spPr>
          <a:xfrm>
            <a:off x="1458248" y="5468362"/>
            <a:ext cx="9596325" cy="6442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  <a:p>
            <a:pPr algn="ctr" defTabSz="913765">
              <a:lnSpc>
                <a:spcPct val="120000"/>
              </a:lnSpc>
              <a:spcBef>
                <a:spcPct val="0"/>
              </a:spcBef>
              <a:defRPr/>
            </a:pP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</p:spTree>
    <p:extLst>
      <p:ext uri="{BB962C8B-B14F-4D97-AF65-F5344CB8AC3E}">
        <p14:creationId xmlns:p14="http://schemas.microsoft.com/office/powerpoint/2010/main" val="48672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gallery dir="l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AsOne/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4">
            <a:extLst>
              <a:ext uri="{FF2B5EF4-FFF2-40B4-BE49-F238E27FC236}">
                <a16:creationId xmlns:a16="http://schemas.microsoft.com/office/drawing/2014/main" id="{3DCD27E0-B0FD-4C8F-8421-C29587A630B2}"/>
              </a:ext>
            </a:extLst>
          </p:cNvPr>
          <p:cNvSpPr>
            <a:spLocks noChangeAspect="1"/>
          </p:cNvSpPr>
          <p:nvPr/>
        </p:nvSpPr>
        <p:spPr>
          <a:xfrm>
            <a:off x="5143803" y="2477754"/>
            <a:ext cx="1825312" cy="1825310"/>
          </a:xfrm>
          <a:prstGeom prst="ellipse">
            <a:avLst/>
          </a:prstGeom>
          <a:solidFill>
            <a:schemeClr val="bg1"/>
          </a:solidFill>
          <a:ln w="101600" cmpd="sng"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53" dirty="0">
              <a:solidFill>
                <a:schemeClr val="tx1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5" name="Arc 5">
            <a:extLst>
              <a:ext uri="{FF2B5EF4-FFF2-40B4-BE49-F238E27FC236}">
                <a16:creationId xmlns:a16="http://schemas.microsoft.com/office/drawing/2014/main" id="{F921D8D2-3962-4D0F-A3D0-3156C8B48652}"/>
              </a:ext>
            </a:extLst>
          </p:cNvPr>
          <p:cNvSpPr>
            <a:spLocks noChangeAspect="1"/>
          </p:cNvSpPr>
          <p:nvPr/>
        </p:nvSpPr>
        <p:spPr>
          <a:xfrm>
            <a:off x="4990832" y="2324782"/>
            <a:ext cx="2131256" cy="2131255"/>
          </a:xfrm>
          <a:prstGeom prst="arc">
            <a:avLst>
              <a:gd name="adj1" fmla="val 16200000"/>
              <a:gd name="adj2" fmla="val 2820158"/>
            </a:avLst>
          </a:prstGeom>
          <a:ln w="1016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4730" dirty="0">
              <a:ln w="57150" cmpd="sng">
                <a:solidFill>
                  <a:srgbClr val="000000"/>
                </a:solidFill>
              </a:ln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6" name="Arc 6">
            <a:extLst>
              <a:ext uri="{FF2B5EF4-FFF2-40B4-BE49-F238E27FC236}">
                <a16:creationId xmlns:a16="http://schemas.microsoft.com/office/drawing/2014/main" id="{8AA8F315-D678-49E6-B87C-3ABCD348BA5A}"/>
              </a:ext>
            </a:extLst>
          </p:cNvPr>
          <p:cNvSpPr>
            <a:spLocks noChangeAspect="1"/>
          </p:cNvSpPr>
          <p:nvPr/>
        </p:nvSpPr>
        <p:spPr>
          <a:xfrm>
            <a:off x="4797844" y="2131795"/>
            <a:ext cx="2517230" cy="2517229"/>
          </a:xfrm>
          <a:prstGeom prst="arc">
            <a:avLst>
              <a:gd name="adj1" fmla="val 16200000"/>
              <a:gd name="adj2" fmla="val 6830857"/>
            </a:avLst>
          </a:prstGeom>
          <a:ln w="1016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153" dirty="0">
              <a:ln w="57150" cmpd="sng">
                <a:solidFill>
                  <a:srgbClr val="000000"/>
                </a:solidFill>
              </a:ln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7" name="Arc 7">
            <a:extLst>
              <a:ext uri="{FF2B5EF4-FFF2-40B4-BE49-F238E27FC236}">
                <a16:creationId xmlns:a16="http://schemas.microsoft.com/office/drawing/2014/main" id="{2600322E-6571-49F3-9090-D0CB83A219ED}"/>
              </a:ext>
            </a:extLst>
          </p:cNvPr>
          <p:cNvSpPr>
            <a:spLocks noChangeAspect="1"/>
          </p:cNvSpPr>
          <p:nvPr/>
        </p:nvSpPr>
        <p:spPr>
          <a:xfrm>
            <a:off x="4609056" y="1943006"/>
            <a:ext cx="2894809" cy="2894807"/>
          </a:xfrm>
          <a:prstGeom prst="arc">
            <a:avLst>
              <a:gd name="adj1" fmla="val 16200000"/>
              <a:gd name="adj2" fmla="val 12336368"/>
            </a:avLst>
          </a:prstGeom>
          <a:noFill/>
          <a:ln w="101600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153" dirty="0">
              <a:ln w="57150" cmpd="sng">
                <a:solidFill>
                  <a:srgbClr val="000000"/>
                </a:solidFill>
              </a:ln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8" name="Arc 8">
            <a:extLst>
              <a:ext uri="{FF2B5EF4-FFF2-40B4-BE49-F238E27FC236}">
                <a16:creationId xmlns:a16="http://schemas.microsoft.com/office/drawing/2014/main" id="{AA187ED5-7582-46FA-B699-F865B6BEC473}"/>
              </a:ext>
            </a:extLst>
          </p:cNvPr>
          <p:cNvSpPr>
            <a:spLocks noChangeAspect="1"/>
          </p:cNvSpPr>
          <p:nvPr/>
        </p:nvSpPr>
        <p:spPr>
          <a:xfrm>
            <a:off x="4420263" y="1754213"/>
            <a:ext cx="3272393" cy="3272392"/>
          </a:xfrm>
          <a:prstGeom prst="arc">
            <a:avLst>
              <a:gd name="adj1" fmla="val 16200000"/>
              <a:gd name="adj2" fmla="val 10495990"/>
            </a:avLst>
          </a:prstGeom>
          <a:ln w="1016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153" dirty="0">
              <a:ln w="57150" cmpd="sng">
                <a:solidFill>
                  <a:srgbClr val="000000"/>
                </a:solidFill>
              </a:ln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2F20268F-6EF1-4F50-BD5E-81B857FF7D85}"/>
              </a:ext>
            </a:extLst>
          </p:cNvPr>
          <p:cNvSpPr txBox="1"/>
          <p:nvPr/>
        </p:nvSpPr>
        <p:spPr>
          <a:xfrm>
            <a:off x="5124035" y="3124001"/>
            <a:ext cx="1864849" cy="823057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ts val="1813"/>
              </a:lnSpc>
              <a:buNone/>
            </a:pPr>
            <a:r>
              <a:rPr lang="zh-CN" altLang="en-US" sz="1839" dirty="0">
                <a:solidFill>
                  <a:schemeClr val="tx1"/>
                </a:solidFill>
                <a:latin typeface="Source Han Sans HW SC" panose="020F0502020204030204"/>
                <a:ea typeface="PangMenZhengDao" panose="02010600030101010101" pitchFamily="2" charset="-122"/>
                <a:cs typeface="Lato Light"/>
                <a:sym typeface="Source Han Sans HW SC" panose="020F0502020204030204"/>
              </a:rPr>
              <a:t>年收入</a:t>
            </a:r>
            <a:endParaRPr lang="en-US" sz="1839" dirty="0">
              <a:solidFill>
                <a:schemeClr val="tx1"/>
              </a:solidFill>
              <a:latin typeface="Source Han Sans HW SC" panose="020F0502020204030204"/>
              <a:ea typeface="PangMenZhengDao" panose="02010600030101010101" pitchFamily="2" charset="-122"/>
              <a:cs typeface="Lato Light"/>
              <a:sym typeface="Source Han Sans HW SC" panose="020F0502020204030204"/>
            </a:endParaRPr>
          </a:p>
          <a:p>
            <a:pPr marL="0" indent="0" algn="ctr">
              <a:lnSpc>
                <a:spcPts val="1813"/>
              </a:lnSpc>
              <a:buNone/>
            </a:pPr>
            <a:r>
              <a:rPr lang="zh-CN" altLang="en-US" sz="1839" dirty="0">
                <a:solidFill>
                  <a:schemeClr val="tx1"/>
                </a:solidFill>
                <a:latin typeface="Source Han Sans HW SC" panose="020F0502020204030204"/>
                <a:ea typeface="PangMenZhengDao" panose="02010600030101010101" pitchFamily="2" charset="-122"/>
                <a:cs typeface="Lato Light"/>
                <a:sym typeface="Source Han Sans HW SC" panose="020F0502020204030204"/>
              </a:rPr>
              <a:t>数据回顾</a:t>
            </a:r>
            <a:endParaRPr lang="en-US" sz="1839" dirty="0">
              <a:solidFill>
                <a:schemeClr val="tx1"/>
              </a:solidFill>
              <a:latin typeface="Source Han Sans HW SC" panose="020F0502020204030204"/>
              <a:ea typeface="PangMenZhengDao" panose="02010600030101010101" pitchFamily="2" charset="-122"/>
              <a:cs typeface="Lato Light"/>
              <a:sym typeface="Source Han Sans HW SC" panose="020F0502020204030204"/>
            </a:endParaRPr>
          </a:p>
        </p:txBody>
      </p:sp>
      <p:cxnSp>
        <p:nvCxnSpPr>
          <p:cNvPr id="10" name="Straight Connector 10">
            <a:extLst>
              <a:ext uri="{FF2B5EF4-FFF2-40B4-BE49-F238E27FC236}">
                <a16:creationId xmlns:a16="http://schemas.microsoft.com/office/drawing/2014/main" id="{3E6C3E49-BB49-4124-B834-965C0E06B648}"/>
              </a:ext>
            </a:extLst>
          </p:cNvPr>
          <p:cNvCxnSpPr/>
          <p:nvPr/>
        </p:nvCxnSpPr>
        <p:spPr>
          <a:xfrm flipH="1">
            <a:off x="7866165" y="3317768"/>
            <a:ext cx="1357477" cy="14216"/>
          </a:xfrm>
          <a:prstGeom prst="line">
            <a:avLst/>
          </a:prstGeom>
          <a:ln w="9525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1">
            <a:extLst>
              <a:ext uri="{FF2B5EF4-FFF2-40B4-BE49-F238E27FC236}">
                <a16:creationId xmlns:a16="http://schemas.microsoft.com/office/drawing/2014/main" id="{67C2B8F1-311F-4BD1-B008-6578C2AFB659}"/>
              </a:ext>
            </a:extLst>
          </p:cNvPr>
          <p:cNvCxnSpPr/>
          <p:nvPr/>
        </p:nvCxnSpPr>
        <p:spPr>
          <a:xfrm flipH="1">
            <a:off x="7552901" y="2485161"/>
            <a:ext cx="1357477" cy="0"/>
          </a:xfrm>
          <a:prstGeom prst="line">
            <a:avLst/>
          </a:prstGeom>
          <a:ln w="9525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2">
            <a:extLst>
              <a:ext uri="{FF2B5EF4-FFF2-40B4-BE49-F238E27FC236}">
                <a16:creationId xmlns:a16="http://schemas.microsoft.com/office/drawing/2014/main" id="{5413A996-E117-4243-95FE-D065B6113209}"/>
              </a:ext>
            </a:extLst>
          </p:cNvPr>
          <p:cNvCxnSpPr/>
          <p:nvPr/>
        </p:nvCxnSpPr>
        <p:spPr>
          <a:xfrm>
            <a:off x="6047041" y="3390410"/>
            <a:ext cx="18837" cy="1"/>
          </a:xfrm>
          <a:prstGeom prst="line">
            <a:avLst/>
          </a:prstGeom>
          <a:ln w="12700" cmpd="sng">
            <a:solidFill>
              <a:srgbClr val="CFD6D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3">
            <a:extLst>
              <a:ext uri="{FF2B5EF4-FFF2-40B4-BE49-F238E27FC236}">
                <a16:creationId xmlns:a16="http://schemas.microsoft.com/office/drawing/2014/main" id="{9A562890-CB69-49A3-BE72-3AD806C6DA46}"/>
              </a:ext>
            </a:extLst>
          </p:cNvPr>
          <p:cNvCxnSpPr/>
          <p:nvPr/>
        </p:nvCxnSpPr>
        <p:spPr>
          <a:xfrm flipH="1" flipV="1">
            <a:off x="7633462" y="3982393"/>
            <a:ext cx="2196750" cy="16864"/>
          </a:xfrm>
          <a:prstGeom prst="line">
            <a:avLst/>
          </a:prstGeom>
          <a:ln w="12700" cmpd="sng">
            <a:solidFill>
              <a:srgbClr val="CFD6D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4">
            <a:extLst>
              <a:ext uri="{FF2B5EF4-FFF2-40B4-BE49-F238E27FC236}">
                <a16:creationId xmlns:a16="http://schemas.microsoft.com/office/drawing/2014/main" id="{A42E876D-376B-4DEA-AEC7-493F13728F1B}"/>
              </a:ext>
            </a:extLst>
          </p:cNvPr>
          <p:cNvSpPr/>
          <p:nvPr/>
        </p:nvSpPr>
        <p:spPr>
          <a:xfrm>
            <a:off x="9830210" y="3790414"/>
            <a:ext cx="1321196" cy="294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14" dirty="0">
                <a:latin typeface="Source Han Sans HW SC" panose="020F0502020204030204"/>
                <a:ea typeface="PangMenZhengDao" panose="02010600030101010101" pitchFamily="2" charset="-122"/>
                <a:cs typeface="Glegoo"/>
                <a:sym typeface="Source Han Sans HW SC" panose="020F0502020204030204"/>
              </a:rPr>
              <a:t>C: </a:t>
            </a:r>
            <a:r>
              <a:rPr lang="zh-CN" altLang="en-US" sz="1314" dirty="0">
                <a:latin typeface="Source Han Sans HW SC" panose="020F0502020204030204"/>
                <a:ea typeface="PangMenZhengDao" panose="02010600030101010101" pitchFamily="2" charset="-122"/>
                <a:cs typeface="Glegoo"/>
                <a:sym typeface="Source Han Sans HW SC" panose="020F0502020204030204"/>
              </a:rPr>
              <a:t>图表标题</a:t>
            </a:r>
            <a:r>
              <a:rPr lang="en-US" sz="1314" dirty="0">
                <a:latin typeface="Source Han Sans HW SC" panose="020F0502020204030204"/>
                <a:ea typeface="PangMenZhengDao" panose="02010600030101010101" pitchFamily="2" charset="-122"/>
                <a:cs typeface="Glegoo"/>
                <a:sym typeface="Source Han Sans HW SC" panose="020F0502020204030204"/>
              </a:rPr>
              <a:t> 48%</a:t>
            </a:r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8B020484-F0DE-48C1-8896-B38E820A377A}"/>
              </a:ext>
            </a:extLst>
          </p:cNvPr>
          <p:cNvSpPr/>
          <p:nvPr/>
        </p:nvSpPr>
        <p:spPr>
          <a:xfrm>
            <a:off x="8977729" y="2276319"/>
            <a:ext cx="1329210" cy="294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14" dirty="0">
                <a:latin typeface="Source Han Sans HW SC" panose="020F0502020204030204"/>
                <a:ea typeface="PangMenZhengDao" panose="02010600030101010101" pitchFamily="2" charset="-122"/>
                <a:cs typeface="Glegoo"/>
                <a:sym typeface="Source Han Sans HW SC" panose="020F0502020204030204"/>
              </a:rPr>
              <a:t>A: </a:t>
            </a:r>
            <a:r>
              <a:rPr lang="zh-CN" altLang="en-US" sz="1314" dirty="0">
                <a:latin typeface="Source Han Sans HW SC" panose="020F0502020204030204"/>
                <a:ea typeface="PangMenZhengDao" panose="02010600030101010101" pitchFamily="2" charset="-122"/>
                <a:cs typeface="Glegoo"/>
                <a:sym typeface="Source Han Sans HW SC" panose="020F0502020204030204"/>
              </a:rPr>
              <a:t>图表标题</a:t>
            </a:r>
            <a:r>
              <a:rPr lang="en-US" sz="1314" dirty="0">
                <a:latin typeface="Source Han Sans HW SC" panose="020F0502020204030204"/>
                <a:ea typeface="PangMenZhengDao" panose="02010600030101010101" pitchFamily="2" charset="-122"/>
                <a:cs typeface="Glegoo"/>
                <a:sym typeface="Source Han Sans HW SC" panose="020F0502020204030204"/>
              </a:rPr>
              <a:t> 63%</a:t>
            </a:r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09C0EC18-A4DF-4421-ABA3-AE906A5286CF}"/>
              </a:ext>
            </a:extLst>
          </p:cNvPr>
          <p:cNvSpPr/>
          <p:nvPr/>
        </p:nvSpPr>
        <p:spPr>
          <a:xfrm>
            <a:off x="8573253" y="4311645"/>
            <a:ext cx="1335622" cy="294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14" dirty="0">
                <a:latin typeface="Source Han Sans HW SC" panose="020F0502020204030204"/>
                <a:ea typeface="PangMenZhengDao" panose="02010600030101010101" pitchFamily="2" charset="-122"/>
                <a:cs typeface="Glegoo"/>
                <a:sym typeface="Source Han Sans HW SC" panose="020F0502020204030204"/>
              </a:rPr>
              <a:t>D: </a:t>
            </a:r>
            <a:r>
              <a:rPr lang="zh-CN" altLang="en-US" sz="1314" dirty="0">
                <a:latin typeface="Source Han Sans HW SC" panose="020F0502020204030204"/>
                <a:ea typeface="PangMenZhengDao" panose="02010600030101010101" pitchFamily="2" charset="-122"/>
                <a:cs typeface="Glegoo"/>
                <a:sym typeface="Source Han Sans HW SC" panose="020F0502020204030204"/>
              </a:rPr>
              <a:t>图表标题</a:t>
            </a:r>
            <a:r>
              <a:rPr lang="en-US" sz="1314" dirty="0">
                <a:latin typeface="Source Han Sans HW SC" panose="020F0502020204030204"/>
                <a:ea typeface="PangMenZhengDao" panose="02010600030101010101" pitchFamily="2" charset="-122"/>
                <a:cs typeface="Glegoo"/>
                <a:sym typeface="Source Han Sans HW SC" panose="020F0502020204030204"/>
              </a:rPr>
              <a:t> 83%</a:t>
            </a:r>
          </a:p>
        </p:txBody>
      </p:sp>
      <p:sp>
        <p:nvSpPr>
          <p:cNvPr id="17" name="Rectangle 17">
            <a:extLst>
              <a:ext uri="{FF2B5EF4-FFF2-40B4-BE49-F238E27FC236}">
                <a16:creationId xmlns:a16="http://schemas.microsoft.com/office/drawing/2014/main" id="{AE74F087-F4FE-439F-AE05-B1975BE2BA7E}"/>
              </a:ext>
            </a:extLst>
          </p:cNvPr>
          <p:cNvSpPr/>
          <p:nvPr/>
        </p:nvSpPr>
        <p:spPr>
          <a:xfrm>
            <a:off x="9432484" y="3111689"/>
            <a:ext cx="1322798" cy="294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14" dirty="0">
                <a:latin typeface="Source Han Sans HW SC" panose="020F0502020204030204"/>
                <a:ea typeface="PangMenZhengDao" panose="02010600030101010101" pitchFamily="2" charset="-122"/>
                <a:cs typeface="Glegoo"/>
                <a:sym typeface="Source Han Sans HW SC" panose="020F0502020204030204"/>
              </a:rPr>
              <a:t>B: </a:t>
            </a:r>
            <a:r>
              <a:rPr lang="zh-CN" altLang="en-US" sz="1314" dirty="0">
                <a:latin typeface="Source Han Sans HW SC" panose="020F0502020204030204"/>
                <a:ea typeface="PangMenZhengDao" panose="02010600030101010101" pitchFamily="2" charset="-122"/>
                <a:cs typeface="Glegoo"/>
                <a:sym typeface="Source Han Sans HW SC" panose="020F0502020204030204"/>
              </a:rPr>
              <a:t>图表标题</a:t>
            </a:r>
            <a:r>
              <a:rPr lang="en-US" sz="1314" dirty="0">
                <a:latin typeface="Source Han Sans HW SC" panose="020F0502020204030204"/>
                <a:ea typeface="PangMenZhengDao" panose="02010600030101010101" pitchFamily="2" charset="-122"/>
                <a:cs typeface="Glegoo"/>
                <a:sym typeface="Source Han Sans HW SC" panose="020F0502020204030204"/>
              </a:rPr>
              <a:t> 54%</a:t>
            </a:r>
          </a:p>
        </p:txBody>
      </p:sp>
      <p:cxnSp>
        <p:nvCxnSpPr>
          <p:cNvPr id="18" name="Straight Connector 18">
            <a:extLst>
              <a:ext uri="{FF2B5EF4-FFF2-40B4-BE49-F238E27FC236}">
                <a16:creationId xmlns:a16="http://schemas.microsoft.com/office/drawing/2014/main" id="{428E656C-7FDD-4CCE-8270-B33926BDF1B0}"/>
              </a:ext>
            </a:extLst>
          </p:cNvPr>
          <p:cNvCxnSpPr/>
          <p:nvPr/>
        </p:nvCxnSpPr>
        <p:spPr>
          <a:xfrm>
            <a:off x="706525" y="4051481"/>
            <a:ext cx="1625312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21">
            <a:extLst>
              <a:ext uri="{FF2B5EF4-FFF2-40B4-BE49-F238E27FC236}">
                <a16:creationId xmlns:a16="http://schemas.microsoft.com/office/drawing/2014/main" id="{934F39DD-4920-405C-BBBB-457987DAED7A}"/>
              </a:ext>
            </a:extLst>
          </p:cNvPr>
          <p:cNvCxnSpPr/>
          <p:nvPr/>
        </p:nvCxnSpPr>
        <p:spPr>
          <a:xfrm>
            <a:off x="661097" y="4051481"/>
            <a:ext cx="417685" cy="0"/>
          </a:xfrm>
          <a:prstGeom prst="line">
            <a:avLst/>
          </a:prstGeom>
          <a:ln w="12700" cmpd="sng">
            <a:solidFill>
              <a:srgbClr val="865E3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22">
            <a:extLst>
              <a:ext uri="{FF2B5EF4-FFF2-40B4-BE49-F238E27FC236}">
                <a16:creationId xmlns:a16="http://schemas.microsoft.com/office/drawing/2014/main" id="{CA89A105-59C6-4447-A6AD-C3263783365C}"/>
              </a:ext>
            </a:extLst>
          </p:cNvPr>
          <p:cNvCxnSpPr/>
          <p:nvPr/>
        </p:nvCxnSpPr>
        <p:spPr>
          <a:xfrm>
            <a:off x="706525" y="2817401"/>
            <a:ext cx="1625312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5">
            <a:extLst>
              <a:ext uri="{FF2B5EF4-FFF2-40B4-BE49-F238E27FC236}">
                <a16:creationId xmlns:a16="http://schemas.microsoft.com/office/drawing/2014/main" id="{75B0CE81-32DE-4F0D-B2CF-FC4B4766B539}"/>
              </a:ext>
            </a:extLst>
          </p:cNvPr>
          <p:cNvCxnSpPr/>
          <p:nvPr/>
        </p:nvCxnSpPr>
        <p:spPr>
          <a:xfrm>
            <a:off x="661097" y="2817401"/>
            <a:ext cx="417685" cy="0"/>
          </a:xfrm>
          <a:prstGeom prst="line">
            <a:avLst/>
          </a:prstGeom>
          <a:ln w="12700" cmpd="sng">
            <a:solidFill>
              <a:srgbClr val="865E3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8">
            <a:extLst>
              <a:ext uri="{FF2B5EF4-FFF2-40B4-BE49-F238E27FC236}">
                <a16:creationId xmlns:a16="http://schemas.microsoft.com/office/drawing/2014/main" id="{30E92194-72DE-4D2B-B029-35812071B7A3}"/>
              </a:ext>
            </a:extLst>
          </p:cNvPr>
          <p:cNvCxnSpPr/>
          <p:nvPr/>
        </p:nvCxnSpPr>
        <p:spPr>
          <a:xfrm flipH="1">
            <a:off x="7239638" y="4469166"/>
            <a:ext cx="1357477" cy="0"/>
          </a:xfrm>
          <a:prstGeom prst="line">
            <a:avLst/>
          </a:prstGeom>
          <a:ln w="9525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9">
            <a:extLst>
              <a:ext uri="{FF2B5EF4-FFF2-40B4-BE49-F238E27FC236}">
                <a16:creationId xmlns:a16="http://schemas.microsoft.com/office/drawing/2014/main" id="{0ACADC31-C914-43A5-8B8B-EC3E2793CC25}"/>
              </a:ext>
            </a:extLst>
          </p:cNvPr>
          <p:cNvSpPr/>
          <p:nvPr/>
        </p:nvSpPr>
        <p:spPr>
          <a:xfrm>
            <a:off x="6428305" y="4051481"/>
            <a:ext cx="301686" cy="33502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577" dirty="0">
                <a:latin typeface="Source Han Sans HW SC" panose="020F0502020204030204"/>
                <a:ea typeface="PangMenZhengDao" panose="02010600030101010101" pitchFamily="2" charset="-122"/>
                <a:cs typeface="Glegoo"/>
                <a:sym typeface="Source Han Sans HW SC" panose="020F0502020204030204"/>
              </a:rPr>
              <a:t>A</a:t>
            </a:r>
          </a:p>
        </p:txBody>
      </p:sp>
      <p:sp>
        <p:nvSpPr>
          <p:cNvPr id="24" name="Rectangle 30">
            <a:extLst>
              <a:ext uri="{FF2B5EF4-FFF2-40B4-BE49-F238E27FC236}">
                <a16:creationId xmlns:a16="http://schemas.microsoft.com/office/drawing/2014/main" id="{1FB2B7CE-1720-477F-9E14-C0028048591F}"/>
              </a:ext>
            </a:extLst>
          </p:cNvPr>
          <p:cNvSpPr/>
          <p:nvPr/>
        </p:nvSpPr>
        <p:spPr>
          <a:xfrm>
            <a:off x="5255633" y="4155902"/>
            <a:ext cx="295274" cy="33502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577" dirty="0">
                <a:latin typeface="Source Han Sans HW SC" panose="020F0502020204030204"/>
                <a:ea typeface="PangMenZhengDao" panose="02010600030101010101" pitchFamily="2" charset="-122"/>
                <a:cs typeface="Glegoo"/>
                <a:sym typeface="Source Han Sans HW SC" panose="020F0502020204030204"/>
              </a:rPr>
              <a:t>B</a:t>
            </a:r>
          </a:p>
        </p:txBody>
      </p:sp>
      <p:sp>
        <p:nvSpPr>
          <p:cNvPr id="25" name="Rectangle 31">
            <a:extLst>
              <a:ext uri="{FF2B5EF4-FFF2-40B4-BE49-F238E27FC236}">
                <a16:creationId xmlns:a16="http://schemas.microsoft.com/office/drawing/2014/main" id="{04DC0384-A55F-468C-8857-D181733C5FD5}"/>
              </a:ext>
            </a:extLst>
          </p:cNvPr>
          <p:cNvSpPr/>
          <p:nvPr/>
        </p:nvSpPr>
        <p:spPr>
          <a:xfrm>
            <a:off x="4629105" y="2380740"/>
            <a:ext cx="292068" cy="33502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577" dirty="0">
                <a:latin typeface="Source Han Sans HW SC" panose="020F0502020204030204"/>
                <a:ea typeface="PangMenZhengDao" panose="02010600030101010101" pitchFamily="2" charset="-122"/>
                <a:cs typeface="Glegoo"/>
                <a:sym typeface="Source Han Sans HW SC" panose="020F0502020204030204"/>
              </a:rPr>
              <a:t>C</a:t>
            </a:r>
          </a:p>
        </p:txBody>
      </p:sp>
      <p:sp>
        <p:nvSpPr>
          <p:cNvPr id="26" name="Rectangle 32">
            <a:extLst>
              <a:ext uri="{FF2B5EF4-FFF2-40B4-BE49-F238E27FC236}">
                <a16:creationId xmlns:a16="http://schemas.microsoft.com/office/drawing/2014/main" id="{D58576A7-7B03-46CF-B634-844322F38507}"/>
              </a:ext>
            </a:extLst>
          </p:cNvPr>
          <p:cNvSpPr/>
          <p:nvPr/>
        </p:nvSpPr>
        <p:spPr>
          <a:xfrm>
            <a:off x="4230962" y="3045365"/>
            <a:ext cx="309700" cy="33502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577" dirty="0">
                <a:latin typeface="Source Han Sans HW SC" panose="020F0502020204030204"/>
                <a:ea typeface="PangMenZhengDao" panose="02010600030101010101" pitchFamily="2" charset="-122"/>
                <a:cs typeface="Glegoo"/>
                <a:sym typeface="Source Han Sans HW SC" panose="020F0502020204030204"/>
              </a:rPr>
              <a:t>D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965BD203-4E0D-4F39-AE1C-4AF71A4744E2}"/>
              </a:ext>
            </a:extLst>
          </p:cNvPr>
          <p:cNvSpPr txBox="1"/>
          <p:nvPr/>
        </p:nvSpPr>
        <p:spPr>
          <a:xfrm>
            <a:off x="264120" y="2908744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</p:txBody>
      </p:sp>
      <p:sp>
        <p:nvSpPr>
          <p:cNvPr id="28" name="Rectangle 24">
            <a:extLst>
              <a:ext uri="{FF2B5EF4-FFF2-40B4-BE49-F238E27FC236}">
                <a16:creationId xmlns:a16="http://schemas.microsoft.com/office/drawing/2014/main" id="{9243E46C-DB2C-4984-8872-9345C84140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768" y="2372863"/>
            <a:ext cx="1647928" cy="271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单击填加标题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919B5ED6-0EB5-4DA1-9874-7B0E40E2D9F1}"/>
              </a:ext>
            </a:extLst>
          </p:cNvPr>
          <p:cNvSpPr txBox="1"/>
          <p:nvPr/>
        </p:nvSpPr>
        <p:spPr>
          <a:xfrm>
            <a:off x="264120" y="4181678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</p:txBody>
      </p:sp>
      <p:sp>
        <p:nvSpPr>
          <p:cNvPr id="30" name="Rectangle 24">
            <a:extLst>
              <a:ext uri="{FF2B5EF4-FFF2-40B4-BE49-F238E27FC236}">
                <a16:creationId xmlns:a16="http://schemas.microsoft.com/office/drawing/2014/main" id="{C8FF2A57-8F09-49D0-A63F-3CB6C851FF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768" y="3645796"/>
            <a:ext cx="1647928" cy="271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单击填加标题</a:t>
            </a:r>
          </a:p>
        </p:txBody>
      </p:sp>
    </p:spTree>
    <p:extLst>
      <p:ext uri="{BB962C8B-B14F-4D97-AF65-F5344CB8AC3E}">
        <p14:creationId xmlns:p14="http://schemas.microsoft.com/office/powerpoint/2010/main" val="3291143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  <p:bldP spid="3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6">
            <a:extLst>
              <a:ext uri="{FF2B5EF4-FFF2-40B4-BE49-F238E27FC236}">
                <a16:creationId xmlns:a16="http://schemas.microsoft.com/office/drawing/2014/main" id="{63906064-1D8D-4B20-B282-A76841F40D9F}"/>
              </a:ext>
            </a:extLst>
          </p:cNvPr>
          <p:cNvSpPr>
            <a:spLocks noChangeShapeType="1"/>
          </p:cNvSpPr>
          <p:nvPr/>
        </p:nvSpPr>
        <p:spPr bwMode="auto">
          <a:xfrm>
            <a:off x="6654788" y="2079791"/>
            <a:ext cx="4615573" cy="0"/>
          </a:xfrm>
          <a:prstGeom prst="line">
            <a:avLst/>
          </a:prstGeom>
          <a:noFill/>
          <a:ln w="5" cap="flat">
            <a:solidFill>
              <a:schemeClr val="bg1">
                <a:lumMod val="8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6" name="Line 7">
            <a:extLst>
              <a:ext uri="{FF2B5EF4-FFF2-40B4-BE49-F238E27FC236}">
                <a16:creationId xmlns:a16="http://schemas.microsoft.com/office/drawing/2014/main" id="{2100ADA2-46FE-4295-8684-96F90AD482FD}"/>
              </a:ext>
            </a:extLst>
          </p:cNvPr>
          <p:cNvSpPr>
            <a:spLocks noChangeShapeType="1"/>
          </p:cNvSpPr>
          <p:nvPr/>
        </p:nvSpPr>
        <p:spPr bwMode="auto">
          <a:xfrm>
            <a:off x="6654788" y="2518126"/>
            <a:ext cx="4615573" cy="0"/>
          </a:xfrm>
          <a:prstGeom prst="line">
            <a:avLst/>
          </a:prstGeom>
          <a:noFill/>
          <a:ln w="5" cap="flat">
            <a:solidFill>
              <a:schemeClr val="bg1">
                <a:lumMod val="8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7" name="Line 8">
            <a:extLst>
              <a:ext uri="{FF2B5EF4-FFF2-40B4-BE49-F238E27FC236}">
                <a16:creationId xmlns:a16="http://schemas.microsoft.com/office/drawing/2014/main" id="{155D0AAF-74CD-412A-AAB5-64F64556A61C}"/>
              </a:ext>
            </a:extLst>
          </p:cNvPr>
          <p:cNvSpPr>
            <a:spLocks noChangeShapeType="1"/>
          </p:cNvSpPr>
          <p:nvPr/>
        </p:nvSpPr>
        <p:spPr bwMode="auto">
          <a:xfrm>
            <a:off x="6654788" y="2946145"/>
            <a:ext cx="4615573" cy="0"/>
          </a:xfrm>
          <a:prstGeom prst="line">
            <a:avLst/>
          </a:prstGeom>
          <a:noFill/>
          <a:ln w="5" cap="flat">
            <a:solidFill>
              <a:schemeClr val="bg1">
                <a:lumMod val="8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8" name="Line 9">
            <a:extLst>
              <a:ext uri="{FF2B5EF4-FFF2-40B4-BE49-F238E27FC236}">
                <a16:creationId xmlns:a16="http://schemas.microsoft.com/office/drawing/2014/main" id="{B8844F90-E76E-4A54-AEB5-3C9C68D5F1AA}"/>
              </a:ext>
            </a:extLst>
          </p:cNvPr>
          <p:cNvSpPr>
            <a:spLocks noChangeShapeType="1"/>
          </p:cNvSpPr>
          <p:nvPr/>
        </p:nvSpPr>
        <p:spPr bwMode="auto">
          <a:xfrm>
            <a:off x="6654788" y="3384480"/>
            <a:ext cx="4615573" cy="0"/>
          </a:xfrm>
          <a:prstGeom prst="line">
            <a:avLst/>
          </a:prstGeom>
          <a:noFill/>
          <a:ln w="5" cap="flat">
            <a:solidFill>
              <a:schemeClr val="bg1">
                <a:lumMod val="8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9" name="Line 10">
            <a:extLst>
              <a:ext uri="{FF2B5EF4-FFF2-40B4-BE49-F238E27FC236}">
                <a16:creationId xmlns:a16="http://schemas.microsoft.com/office/drawing/2014/main" id="{DD8214D5-2F7D-4A9D-A70D-59994532A85A}"/>
              </a:ext>
            </a:extLst>
          </p:cNvPr>
          <p:cNvSpPr>
            <a:spLocks noChangeShapeType="1"/>
          </p:cNvSpPr>
          <p:nvPr/>
        </p:nvSpPr>
        <p:spPr bwMode="auto">
          <a:xfrm>
            <a:off x="6654788" y="3822811"/>
            <a:ext cx="4615573" cy="0"/>
          </a:xfrm>
          <a:prstGeom prst="line">
            <a:avLst/>
          </a:prstGeom>
          <a:noFill/>
          <a:ln w="5" cap="flat">
            <a:solidFill>
              <a:schemeClr val="bg1">
                <a:lumMod val="8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0" name="Line 11">
            <a:extLst>
              <a:ext uri="{FF2B5EF4-FFF2-40B4-BE49-F238E27FC236}">
                <a16:creationId xmlns:a16="http://schemas.microsoft.com/office/drawing/2014/main" id="{B684FC20-9B68-4229-8AF1-BE5C9F397D45}"/>
              </a:ext>
            </a:extLst>
          </p:cNvPr>
          <p:cNvSpPr>
            <a:spLocks noChangeShapeType="1"/>
          </p:cNvSpPr>
          <p:nvPr/>
        </p:nvSpPr>
        <p:spPr bwMode="auto">
          <a:xfrm>
            <a:off x="6654788" y="4261147"/>
            <a:ext cx="4615573" cy="0"/>
          </a:xfrm>
          <a:prstGeom prst="line">
            <a:avLst/>
          </a:prstGeom>
          <a:noFill/>
          <a:ln w="5" cap="flat">
            <a:solidFill>
              <a:schemeClr val="bg1">
                <a:lumMod val="8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1" name="Line 12">
            <a:extLst>
              <a:ext uri="{FF2B5EF4-FFF2-40B4-BE49-F238E27FC236}">
                <a16:creationId xmlns:a16="http://schemas.microsoft.com/office/drawing/2014/main" id="{32B5B9F6-36C9-4580-9F50-13C5AE64B6DF}"/>
              </a:ext>
            </a:extLst>
          </p:cNvPr>
          <p:cNvSpPr>
            <a:spLocks noChangeShapeType="1"/>
          </p:cNvSpPr>
          <p:nvPr/>
        </p:nvSpPr>
        <p:spPr bwMode="auto">
          <a:xfrm>
            <a:off x="6654788" y="4689167"/>
            <a:ext cx="4615573" cy="0"/>
          </a:xfrm>
          <a:prstGeom prst="line">
            <a:avLst/>
          </a:prstGeom>
          <a:noFill/>
          <a:ln w="5" cap="flat">
            <a:solidFill>
              <a:schemeClr val="bg1">
                <a:lumMod val="8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2" name="Line 13">
            <a:extLst>
              <a:ext uri="{FF2B5EF4-FFF2-40B4-BE49-F238E27FC236}">
                <a16:creationId xmlns:a16="http://schemas.microsoft.com/office/drawing/2014/main" id="{256B89B5-C92A-46FA-917C-5B4E6DE66D3A}"/>
              </a:ext>
            </a:extLst>
          </p:cNvPr>
          <p:cNvSpPr>
            <a:spLocks noChangeShapeType="1"/>
          </p:cNvSpPr>
          <p:nvPr/>
        </p:nvSpPr>
        <p:spPr bwMode="auto">
          <a:xfrm>
            <a:off x="6654788" y="5127500"/>
            <a:ext cx="4615573" cy="0"/>
          </a:xfrm>
          <a:prstGeom prst="line">
            <a:avLst/>
          </a:prstGeom>
          <a:noFill/>
          <a:ln w="5" cap="flat">
            <a:solidFill>
              <a:schemeClr val="bg1">
                <a:lumMod val="8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solidFill>
                <a:srgbClr val="262626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3" name="Rectangle 14">
            <a:extLst>
              <a:ext uri="{FF2B5EF4-FFF2-40B4-BE49-F238E27FC236}">
                <a16:creationId xmlns:a16="http://schemas.microsoft.com/office/drawing/2014/main" id="{A045A57B-1291-47CB-B2C9-7FE91EE440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75805" y="2334030"/>
            <a:ext cx="450679" cy="2793471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4" name="Rectangle 16">
            <a:extLst>
              <a:ext uri="{FF2B5EF4-FFF2-40B4-BE49-F238E27FC236}">
                <a16:creationId xmlns:a16="http://schemas.microsoft.com/office/drawing/2014/main" id="{F801A9C1-6B57-49B7-8A43-287026954B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6217" y="3338067"/>
            <a:ext cx="455860" cy="1789434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5" name="Rectangle 19">
            <a:extLst>
              <a:ext uri="{FF2B5EF4-FFF2-40B4-BE49-F238E27FC236}">
                <a16:creationId xmlns:a16="http://schemas.microsoft.com/office/drawing/2014/main" id="{A70B5258-4E1B-4FC3-B599-331B7635F7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12170" y="2635947"/>
            <a:ext cx="440319" cy="2491555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6" name="Rectangle 21">
            <a:extLst>
              <a:ext uri="{FF2B5EF4-FFF2-40B4-BE49-F238E27FC236}">
                <a16:creationId xmlns:a16="http://schemas.microsoft.com/office/drawing/2014/main" id="{CDF2D287-7F01-4309-BF8F-46F73D9560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22585" y="3071335"/>
            <a:ext cx="455860" cy="2056168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7" name="TextBox 19">
            <a:extLst>
              <a:ext uri="{FF2B5EF4-FFF2-40B4-BE49-F238E27FC236}">
                <a16:creationId xmlns:a16="http://schemas.microsoft.com/office/drawing/2014/main" id="{FFFB4395-3123-4257-963C-539D49E57184}"/>
              </a:ext>
            </a:extLst>
          </p:cNvPr>
          <p:cNvSpPr txBox="1"/>
          <p:nvPr/>
        </p:nvSpPr>
        <p:spPr>
          <a:xfrm>
            <a:off x="6397581" y="4946350"/>
            <a:ext cx="328775" cy="326548"/>
          </a:xfrm>
          <a:prstGeom prst="rect">
            <a:avLst/>
          </a:prstGeom>
          <a:noFill/>
          <a:ln>
            <a:noFill/>
          </a:ln>
        </p:spPr>
        <p:txBody>
          <a:bodyPr wrap="none" lIns="119935" tIns="59968" rIns="119935" bIns="59968" rtlCol="0">
            <a:spAutoFit/>
          </a:bodyPr>
          <a:lstStyle/>
          <a:p>
            <a:r>
              <a:rPr lang="en-US" altLang="zh-CN" sz="1335">
                <a:solidFill>
                  <a:srgbClr val="262626"/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0</a:t>
            </a:r>
            <a:endParaRPr lang="zh-CN" altLang="en-US" sz="1335">
              <a:solidFill>
                <a:srgbClr val="262626"/>
              </a:solidFill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8" name="TextBox 20">
            <a:extLst>
              <a:ext uri="{FF2B5EF4-FFF2-40B4-BE49-F238E27FC236}">
                <a16:creationId xmlns:a16="http://schemas.microsoft.com/office/drawing/2014/main" id="{99727D9B-2863-4C27-8BF6-016D72BCA3AE}"/>
              </a:ext>
            </a:extLst>
          </p:cNvPr>
          <p:cNvSpPr txBox="1"/>
          <p:nvPr/>
        </p:nvSpPr>
        <p:spPr>
          <a:xfrm>
            <a:off x="6166957" y="4510966"/>
            <a:ext cx="501899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en-US" altLang="zh-CN" sz="1335">
                <a:solidFill>
                  <a:srgbClr val="262626"/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100</a:t>
            </a:r>
            <a:endParaRPr lang="zh-CN" altLang="en-US" sz="1335">
              <a:solidFill>
                <a:srgbClr val="262626"/>
              </a:solidFill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9" name="TextBox 21">
            <a:extLst>
              <a:ext uri="{FF2B5EF4-FFF2-40B4-BE49-F238E27FC236}">
                <a16:creationId xmlns:a16="http://schemas.microsoft.com/office/drawing/2014/main" id="{DCC36E45-2E8E-4DBC-AC14-3DD1AFFCED10}"/>
              </a:ext>
            </a:extLst>
          </p:cNvPr>
          <p:cNvSpPr txBox="1"/>
          <p:nvPr/>
        </p:nvSpPr>
        <p:spPr>
          <a:xfrm>
            <a:off x="6166957" y="4075577"/>
            <a:ext cx="501899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en-US" altLang="zh-CN" sz="1335">
                <a:solidFill>
                  <a:srgbClr val="262626"/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200</a:t>
            </a:r>
            <a:endParaRPr lang="zh-CN" altLang="en-US" sz="1335">
              <a:solidFill>
                <a:srgbClr val="262626"/>
              </a:solidFill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0" name="TextBox 22">
            <a:extLst>
              <a:ext uri="{FF2B5EF4-FFF2-40B4-BE49-F238E27FC236}">
                <a16:creationId xmlns:a16="http://schemas.microsoft.com/office/drawing/2014/main" id="{B5CC6417-9F2A-47C3-BB0F-25230BF63DB6}"/>
              </a:ext>
            </a:extLst>
          </p:cNvPr>
          <p:cNvSpPr txBox="1"/>
          <p:nvPr/>
        </p:nvSpPr>
        <p:spPr>
          <a:xfrm>
            <a:off x="6166957" y="3640190"/>
            <a:ext cx="501899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en-US" altLang="zh-CN" sz="1335">
                <a:solidFill>
                  <a:srgbClr val="262626"/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300</a:t>
            </a:r>
            <a:endParaRPr lang="zh-CN" altLang="en-US" sz="1335">
              <a:solidFill>
                <a:srgbClr val="262626"/>
              </a:solidFill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1" name="TextBox 23">
            <a:extLst>
              <a:ext uri="{FF2B5EF4-FFF2-40B4-BE49-F238E27FC236}">
                <a16:creationId xmlns:a16="http://schemas.microsoft.com/office/drawing/2014/main" id="{577AED7A-36FF-4756-AD20-60A8827C681A}"/>
              </a:ext>
            </a:extLst>
          </p:cNvPr>
          <p:cNvSpPr txBox="1"/>
          <p:nvPr/>
        </p:nvSpPr>
        <p:spPr>
          <a:xfrm>
            <a:off x="6166957" y="3204803"/>
            <a:ext cx="501899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en-US" altLang="zh-CN" sz="1335">
                <a:solidFill>
                  <a:srgbClr val="262626"/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400</a:t>
            </a:r>
            <a:endParaRPr lang="zh-CN" altLang="en-US" sz="1335">
              <a:solidFill>
                <a:srgbClr val="262626"/>
              </a:solidFill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2" name="TextBox 24">
            <a:extLst>
              <a:ext uri="{FF2B5EF4-FFF2-40B4-BE49-F238E27FC236}">
                <a16:creationId xmlns:a16="http://schemas.microsoft.com/office/drawing/2014/main" id="{BE75BB89-384C-4722-A287-30F3F3D69CB3}"/>
              </a:ext>
            </a:extLst>
          </p:cNvPr>
          <p:cNvSpPr txBox="1"/>
          <p:nvPr/>
        </p:nvSpPr>
        <p:spPr>
          <a:xfrm>
            <a:off x="6166957" y="2769416"/>
            <a:ext cx="501899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en-US" altLang="zh-CN" sz="1335">
                <a:solidFill>
                  <a:srgbClr val="262626"/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500</a:t>
            </a:r>
            <a:endParaRPr lang="zh-CN" altLang="en-US" sz="1335">
              <a:solidFill>
                <a:srgbClr val="262626"/>
              </a:solidFill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3" name="TextBox 25">
            <a:extLst>
              <a:ext uri="{FF2B5EF4-FFF2-40B4-BE49-F238E27FC236}">
                <a16:creationId xmlns:a16="http://schemas.microsoft.com/office/drawing/2014/main" id="{3057277F-55A7-4B69-9DB3-C62724F01773}"/>
              </a:ext>
            </a:extLst>
          </p:cNvPr>
          <p:cNvSpPr txBox="1"/>
          <p:nvPr/>
        </p:nvSpPr>
        <p:spPr>
          <a:xfrm>
            <a:off x="6166957" y="2334027"/>
            <a:ext cx="501899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en-US" altLang="zh-CN" sz="1335">
                <a:solidFill>
                  <a:srgbClr val="262626"/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600</a:t>
            </a:r>
            <a:endParaRPr lang="zh-CN" altLang="en-US" sz="1335">
              <a:solidFill>
                <a:srgbClr val="262626"/>
              </a:solidFill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4" name="TextBox 26">
            <a:extLst>
              <a:ext uri="{FF2B5EF4-FFF2-40B4-BE49-F238E27FC236}">
                <a16:creationId xmlns:a16="http://schemas.microsoft.com/office/drawing/2014/main" id="{139B5A4E-C809-42CC-A217-AEDABFA9D1F7}"/>
              </a:ext>
            </a:extLst>
          </p:cNvPr>
          <p:cNvSpPr txBox="1"/>
          <p:nvPr/>
        </p:nvSpPr>
        <p:spPr>
          <a:xfrm>
            <a:off x="6166957" y="1898641"/>
            <a:ext cx="501899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en-US" altLang="zh-CN" sz="1335">
                <a:solidFill>
                  <a:srgbClr val="262626"/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700</a:t>
            </a:r>
            <a:endParaRPr lang="zh-CN" altLang="en-US" sz="1335">
              <a:solidFill>
                <a:srgbClr val="262626"/>
              </a:solidFill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5" name="TextBox 27">
            <a:extLst>
              <a:ext uri="{FF2B5EF4-FFF2-40B4-BE49-F238E27FC236}">
                <a16:creationId xmlns:a16="http://schemas.microsoft.com/office/drawing/2014/main" id="{9F6BCC50-C321-4F0C-B90E-71B12FC9D2A1}"/>
              </a:ext>
            </a:extLst>
          </p:cNvPr>
          <p:cNvSpPr txBox="1"/>
          <p:nvPr/>
        </p:nvSpPr>
        <p:spPr>
          <a:xfrm>
            <a:off x="6982612" y="5284783"/>
            <a:ext cx="585255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zh-CN" altLang="en-US" sz="1335">
                <a:solidFill>
                  <a:srgbClr val="262626"/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</a:t>
            </a:r>
          </a:p>
        </p:txBody>
      </p:sp>
      <p:sp>
        <p:nvSpPr>
          <p:cNvPr id="26" name="TextBox 28">
            <a:extLst>
              <a:ext uri="{FF2B5EF4-FFF2-40B4-BE49-F238E27FC236}">
                <a16:creationId xmlns:a16="http://schemas.microsoft.com/office/drawing/2014/main" id="{3450ED2C-1758-4CE4-BEAA-A39BF71DFFF3}"/>
              </a:ext>
            </a:extLst>
          </p:cNvPr>
          <p:cNvSpPr txBox="1"/>
          <p:nvPr/>
        </p:nvSpPr>
        <p:spPr>
          <a:xfrm>
            <a:off x="7666502" y="5284783"/>
            <a:ext cx="585255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zh-CN" altLang="en-US" sz="1335">
                <a:solidFill>
                  <a:srgbClr val="262626"/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</a:t>
            </a:r>
          </a:p>
        </p:txBody>
      </p:sp>
      <p:sp>
        <p:nvSpPr>
          <p:cNvPr id="27" name="TextBox 29">
            <a:extLst>
              <a:ext uri="{FF2B5EF4-FFF2-40B4-BE49-F238E27FC236}">
                <a16:creationId xmlns:a16="http://schemas.microsoft.com/office/drawing/2014/main" id="{745D8127-A78A-45B2-92C1-3338B15A0BF0}"/>
              </a:ext>
            </a:extLst>
          </p:cNvPr>
          <p:cNvSpPr txBox="1"/>
          <p:nvPr/>
        </p:nvSpPr>
        <p:spPr>
          <a:xfrm>
            <a:off x="8350391" y="5284783"/>
            <a:ext cx="585255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zh-CN" altLang="en-US" sz="1335">
                <a:solidFill>
                  <a:srgbClr val="262626"/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</a:t>
            </a:r>
          </a:p>
        </p:txBody>
      </p:sp>
      <p:sp>
        <p:nvSpPr>
          <p:cNvPr id="28" name="TextBox 30">
            <a:extLst>
              <a:ext uri="{FF2B5EF4-FFF2-40B4-BE49-F238E27FC236}">
                <a16:creationId xmlns:a16="http://schemas.microsoft.com/office/drawing/2014/main" id="{24876248-C4DC-4F15-A0E0-FC0458635547}"/>
              </a:ext>
            </a:extLst>
          </p:cNvPr>
          <p:cNvSpPr txBox="1"/>
          <p:nvPr/>
        </p:nvSpPr>
        <p:spPr>
          <a:xfrm>
            <a:off x="9034281" y="5284783"/>
            <a:ext cx="585255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zh-CN" altLang="en-US" sz="1335">
                <a:solidFill>
                  <a:srgbClr val="262626"/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</a:t>
            </a:r>
          </a:p>
        </p:txBody>
      </p:sp>
      <p:sp>
        <p:nvSpPr>
          <p:cNvPr id="29" name="Rectangle 14">
            <a:extLst>
              <a:ext uri="{FF2B5EF4-FFF2-40B4-BE49-F238E27FC236}">
                <a16:creationId xmlns:a16="http://schemas.microsoft.com/office/drawing/2014/main" id="{5C0E009E-A1D5-41EC-966D-8579D93083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60212" y="3204806"/>
            <a:ext cx="450679" cy="1922696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0" name="TextBox 32">
            <a:extLst>
              <a:ext uri="{FF2B5EF4-FFF2-40B4-BE49-F238E27FC236}">
                <a16:creationId xmlns:a16="http://schemas.microsoft.com/office/drawing/2014/main" id="{A3396E14-F346-47F9-812B-0D468DC7AB3A}"/>
              </a:ext>
            </a:extLst>
          </p:cNvPr>
          <p:cNvSpPr txBox="1"/>
          <p:nvPr/>
        </p:nvSpPr>
        <p:spPr>
          <a:xfrm>
            <a:off x="9718169" y="5284783"/>
            <a:ext cx="585255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zh-CN" altLang="en-US" sz="1335">
                <a:solidFill>
                  <a:srgbClr val="262626"/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</a:t>
            </a:r>
          </a:p>
        </p:txBody>
      </p:sp>
      <p:sp>
        <p:nvSpPr>
          <p:cNvPr id="31" name="Rectangle 14">
            <a:extLst>
              <a:ext uri="{FF2B5EF4-FFF2-40B4-BE49-F238E27FC236}">
                <a16:creationId xmlns:a16="http://schemas.microsoft.com/office/drawing/2014/main" id="{AFB390C6-9173-4238-8934-5985226413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44621" y="2769417"/>
            <a:ext cx="450679" cy="2358084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2" name="TextBox 34">
            <a:extLst>
              <a:ext uri="{FF2B5EF4-FFF2-40B4-BE49-F238E27FC236}">
                <a16:creationId xmlns:a16="http://schemas.microsoft.com/office/drawing/2014/main" id="{18F98838-4A94-47C6-B979-2AAC37A2816D}"/>
              </a:ext>
            </a:extLst>
          </p:cNvPr>
          <p:cNvSpPr txBox="1"/>
          <p:nvPr/>
        </p:nvSpPr>
        <p:spPr>
          <a:xfrm>
            <a:off x="10402057" y="5284783"/>
            <a:ext cx="585255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zh-CN" altLang="en-US" sz="1335">
                <a:solidFill>
                  <a:srgbClr val="262626"/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AB10EF0C-D508-46B2-A628-56EB0CEFF1C1}"/>
              </a:ext>
            </a:extLst>
          </p:cNvPr>
          <p:cNvSpPr txBox="1"/>
          <p:nvPr/>
        </p:nvSpPr>
        <p:spPr>
          <a:xfrm>
            <a:off x="1288935" y="2353096"/>
            <a:ext cx="4282835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91"/>
              </a:lnSpc>
            </a:pP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Flattening of the concept of the core meaning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isremove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 redundancy, messiness and multifarious</a:t>
            </a:r>
            <a:endParaRPr lang="zh-CN" altLang="en-US" sz="1314" dirty="0">
              <a:solidFill>
                <a:schemeClr val="bg2">
                  <a:lumMod val="50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1655087-0D52-450C-A3F7-6F14FD13FD5D}"/>
              </a:ext>
            </a:extLst>
          </p:cNvPr>
          <p:cNvSpPr txBox="1"/>
          <p:nvPr/>
        </p:nvSpPr>
        <p:spPr>
          <a:xfrm>
            <a:off x="1273442" y="4515014"/>
            <a:ext cx="4282835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91"/>
              </a:lnSpc>
            </a:pP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Flattening of the concept of the core meaning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isremove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 redundancy, messiness and multifarious</a:t>
            </a:r>
            <a:endParaRPr lang="zh-CN" altLang="en-US" sz="1314" dirty="0">
              <a:solidFill>
                <a:schemeClr val="bg2">
                  <a:lumMod val="50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0518638B-0EF9-4A73-8BF5-9B2AC22B9CB7}"/>
              </a:ext>
            </a:extLst>
          </p:cNvPr>
          <p:cNvSpPr txBox="1"/>
          <p:nvPr/>
        </p:nvSpPr>
        <p:spPr>
          <a:xfrm>
            <a:off x="1273442" y="2108602"/>
            <a:ext cx="1954381" cy="3753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39" b="1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此处输入标题文字</a:t>
            </a: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754770D4-2637-47F3-96E4-9EE0AAEB1EC9}"/>
              </a:ext>
            </a:extLst>
          </p:cNvPr>
          <p:cNvGrpSpPr/>
          <p:nvPr/>
        </p:nvGrpSpPr>
        <p:grpSpPr>
          <a:xfrm>
            <a:off x="937004" y="2154590"/>
            <a:ext cx="337097" cy="337098"/>
            <a:chOff x="1820779" y="1138991"/>
            <a:chExt cx="625642" cy="625643"/>
          </a:xfrm>
          <a:solidFill>
            <a:schemeClr val="accent1"/>
          </a:solidFill>
        </p:grpSpPr>
        <p:sp>
          <p:nvSpPr>
            <p:cNvPr id="37" name="直角三角形 36">
              <a:extLst>
                <a:ext uri="{FF2B5EF4-FFF2-40B4-BE49-F238E27FC236}">
                  <a16:creationId xmlns:a16="http://schemas.microsoft.com/office/drawing/2014/main" id="{5CCC0416-AFB6-4992-BCBD-71D551FD460D}"/>
                </a:ext>
              </a:extLst>
            </p:cNvPr>
            <p:cNvSpPr/>
            <p:nvPr/>
          </p:nvSpPr>
          <p:spPr>
            <a:xfrm>
              <a:off x="1820779" y="1138991"/>
              <a:ext cx="625642" cy="625642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65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38" name="直角三角形 37">
              <a:extLst>
                <a:ext uri="{FF2B5EF4-FFF2-40B4-BE49-F238E27FC236}">
                  <a16:creationId xmlns:a16="http://schemas.microsoft.com/office/drawing/2014/main" id="{466559B2-DFF0-420A-910F-EBB2A2AD8EF8}"/>
                </a:ext>
              </a:extLst>
            </p:cNvPr>
            <p:cNvSpPr/>
            <p:nvPr/>
          </p:nvSpPr>
          <p:spPr>
            <a:xfrm rot="10800000">
              <a:off x="1820779" y="1138992"/>
              <a:ext cx="625642" cy="625642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65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E698C8A0-0A92-44C9-82EC-BDB2118A0AE6}"/>
              </a:ext>
            </a:extLst>
          </p:cNvPr>
          <p:cNvSpPr txBox="1"/>
          <p:nvPr/>
        </p:nvSpPr>
        <p:spPr>
          <a:xfrm>
            <a:off x="1267084" y="4212515"/>
            <a:ext cx="1954381" cy="3753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39" b="1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此处输入标题文字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81F524EB-51D6-4DB8-A343-5FB19BFEFC00}"/>
              </a:ext>
            </a:extLst>
          </p:cNvPr>
          <p:cNvGrpSpPr/>
          <p:nvPr/>
        </p:nvGrpSpPr>
        <p:grpSpPr>
          <a:xfrm>
            <a:off x="930646" y="4258502"/>
            <a:ext cx="337097" cy="337098"/>
            <a:chOff x="1820779" y="1138991"/>
            <a:chExt cx="625642" cy="625643"/>
          </a:xfrm>
          <a:solidFill>
            <a:schemeClr val="accent2"/>
          </a:solidFill>
        </p:grpSpPr>
        <p:sp>
          <p:nvSpPr>
            <p:cNvPr id="41" name="直角三角形 40">
              <a:extLst>
                <a:ext uri="{FF2B5EF4-FFF2-40B4-BE49-F238E27FC236}">
                  <a16:creationId xmlns:a16="http://schemas.microsoft.com/office/drawing/2014/main" id="{2EC91D68-AEEC-4D42-8FE6-498B57915D79}"/>
                </a:ext>
              </a:extLst>
            </p:cNvPr>
            <p:cNvSpPr/>
            <p:nvPr/>
          </p:nvSpPr>
          <p:spPr>
            <a:xfrm>
              <a:off x="1820779" y="1138991"/>
              <a:ext cx="625642" cy="625642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65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42" name="直角三角形 41">
              <a:extLst>
                <a:ext uri="{FF2B5EF4-FFF2-40B4-BE49-F238E27FC236}">
                  <a16:creationId xmlns:a16="http://schemas.microsoft.com/office/drawing/2014/main" id="{8C00F4C6-877C-4AF0-9262-AC0571DB0BCF}"/>
                </a:ext>
              </a:extLst>
            </p:cNvPr>
            <p:cNvSpPr/>
            <p:nvPr/>
          </p:nvSpPr>
          <p:spPr>
            <a:xfrm rot="10800000">
              <a:off x="1820779" y="1138992"/>
              <a:ext cx="625642" cy="625642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65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8589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:blinds dir="vert"/>
      </p:transition>
    </mc:Choice>
    <mc:Fallback xmlns="">
      <p:transition spd="slow" advClick="0" advTm="2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500"/>
                            </p:stCondLst>
                            <p:childTnLst>
                              <p:par>
                                <p:cTn id="7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000"/>
                            </p:stCondLst>
                            <p:childTnLst>
                              <p:par>
                                <p:cTn id="7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2500"/>
                            </p:stCondLst>
                            <p:childTnLst>
                              <p:par>
                                <p:cTn id="8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3000"/>
                            </p:stCondLst>
                            <p:childTnLst>
                              <p:par>
                                <p:cTn id="8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3500"/>
                            </p:stCondLst>
                            <p:childTnLst>
                              <p:par>
                                <p:cTn id="9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4000"/>
                            </p:stCondLst>
                            <p:childTnLst>
                              <p:par>
                                <p:cTn id="9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" presetClass="entr" presetSubtype="2" fill="hold" grpId="0" nodeType="withEffect">
                                  <p:stCondLst>
                                    <p:cond delay="3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" presetClass="entr" presetSubtype="2" fill="hold" grpId="0" nodeType="withEffect">
                                  <p:stCondLst>
                                    <p:cond delay="3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 animBg="1"/>
      <p:bldP spid="30" grpId="0"/>
      <p:bldP spid="31" grpId="0" animBg="1"/>
      <p:bldP spid="32" grpId="0"/>
      <p:bldP spid="35" grpId="0"/>
      <p:bldP spid="3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" name="Chart 1">
            <a:extLst>
              <a:ext uri="{FF2B5EF4-FFF2-40B4-BE49-F238E27FC236}">
                <a16:creationId xmlns:a16="http://schemas.microsoft.com/office/drawing/2014/main" id="{68E22371-D285-40AA-95BB-5714CCE730F7}"/>
              </a:ext>
            </a:extLst>
          </p:cNvPr>
          <p:cNvGraphicFramePr/>
          <p:nvPr>
            <p:extLst/>
          </p:nvPr>
        </p:nvGraphicFramePr>
        <p:xfrm>
          <a:off x="508202" y="1776938"/>
          <a:ext cx="6726758" cy="48845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34" name="组合 33">
            <a:extLst>
              <a:ext uri="{FF2B5EF4-FFF2-40B4-BE49-F238E27FC236}">
                <a16:creationId xmlns:a16="http://schemas.microsoft.com/office/drawing/2014/main" id="{BA9DCADF-5654-46EA-974E-469D80B8191A}"/>
              </a:ext>
            </a:extLst>
          </p:cNvPr>
          <p:cNvGrpSpPr/>
          <p:nvPr/>
        </p:nvGrpSpPr>
        <p:grpSpPr>
          <a:xfrm>
            <a:off x="7488644" y="3429001"/>
            <a:ext cx="4195154" cy="2471648"/>
            <a:chOff x="4865218" y="2470948"/>
            <a:chExt cx="3321174" cy="1956728"/>
          </a:xfrm>
        </p:grpSpPr>
        <p:grpSp>
          <p:nvGrpSpPr>
            <p:cNvPr id="35" name="Group 28">
              <a:extLst>
                <a:ext uri="{FF2B5EF4-FFF2-40B4-BE49-F238E27FC236}">
                  <a16:creationId xmlns:a16="http://schemas.microsoft.com/office/drawing/2014/main" id="{5657B126-940B-4781-A63A-5206AF03DC80}"/>
                </a:ext>
              </a:extLst>
            </p:cNvPr>
            <p:cNvGrpSpPr/>
            <p:nvPr/>
          </p:nvGrpSpPr>
          <p:grpSpPr>
            <a:xfrm>
              <a:off x="4865218" y="2497000"/>
              <a:ext cx="3321173" cy="178731"/>
              <a:chOff x="6625882" y="3545058"/>
              <a:chExt cx="4428474" cy="196948"/>
            </a:xfrm>
            <a:solidFill>
              <a:srgbClr val="EDB146"/>
            </a:solidFill>
          </p:grpSpPr>
          <p:sp>
            <p:nvSpPr>
              <p:cNvPr id="49" name="Rectangle 6">
                <a:extLst>
                  <a:ext uri="{FF2B5EF4-FFF2-40B4-BE49-F238E27FC236}">
                    <a16:creationId xmlns:a16="http://schemas.microsoft.com/office/drawing/2014/main" id="{FF96A5A4-1987-4996-98FB-05C1169321FA}"/>
                  </a:ext>
                </a:extLst>
              </p:cNvPr>
              <p:cNvSpPr/>
              <p:nvPr/>
            </p:nvSpPr>
            <p:spPr>
              <a:xfrm>
                <a:off x="6625882" y="3545058"/>
                <a:ext cx="4428474" cy="19694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65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endParaRPr>
              </a:p>
            </p:txBody>
          </p:sp>
          <p:sp>
            <p:nvSpPr>
              <p:cNvPr id="50" name="Rectangle 7">
                <a:extLst>
                  <a:ext uri="{FF2B5EF4-FFF2-40B4-BE49-F238E27FC236}">
                    <a16:creationId xmlns:a16="http://schemas.microsoft.com/office/drawing/2014/main" id="{65651569-7E7D-43D7-AF4A-4769B7385FDF}"/>
                  </a:ext>
                </a:extLst>
              </p:cNvPr>
              <p:cNvSpPr/>
              <p:nvPr/>
            </p:nvSpPr>
            <p:spPr>
              <a:xfrm>
                <a:off x="6625882" y="3545058"/>
                <a:ext cx="2227606" cy="19694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65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endParaRPr>
              </a:p>
            </p:txBody>
          </p:sp>
        </p:grpSp>
        <p:grpSp>
          <p:nvGrpSpPr>
            <p:cNvPr id="36" name="Group 29">
              <a:extLst>
                <a:ext uri="{FF2B5EF4-FFF2-40B4-BE49-F238E27FC236}">
                  <a16:creationId xmlns:a16="http://schemas.microsoft.com/office/drawing/2014/main" id="{A0C844C5-32C0-4740-BA0B-2833A522285B}"/>
                </a:ext>
              </a:extLst>
            </p:cNvPr>
            <p:cNvGrpSpPr/>
            <p:nvPr/>
          </p:nvGrpSpPr>
          <p:grpSpPr>
            <a:xfrm>
              <a:off x="4865218" y="3070608"/>
              <a:ext cx="3321174" cy="178731"/>
              <a:chOff x="6625881" y="4239620"/>
              <a:chExt cx="4428475" cy="196948"/>
            </a:xfrm>
            <a:solidFill>
              <a:schemeClr val="bg1">
                <a:lumMod val="65000"/>
              </a:schemeClr>
            </a:solidFill>
          </p:grpSpPr>
          <p:sp>
            <p:nvSpPr>
              <p:cNvPr id="47" name="Rectangle 22">
                <a:extLst>
                  <a:ext uri="{FF2B5EF4-FFF2-40B4-BE49-F238E27FC236}">
                    <a16:creationId xmlns:a16="http://schemas.microsoft.com/office/drawing/2014/main" id="{F2FEEE86-609B-434E-B486-6D86B28F5194}"/>
                  </a:ext>
                </a:extLst>
              </p:cNvPr>
              <p:cNvSpPr/>
              <p:nvPr/>
            </p:nvSpPr>
            <p:spPr>
              <a:xfrm>
                <a:off x="6625882" y="4239620"/>
                <a:ext cx="4428474" cy="196948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65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endParaRPr>
              </a:p>
            </p:txBody>
          </p:sp>
          <p:sp>
            <p:nvSpPr>
              <p:cNvPr id="48" name="Rectangle 23">
                <a:extLst>
                  <a:ext uri="{FF2B5EF4-FFF2-40B4-BE49-F238E27FC236}">
                    <a16:creationId xmlns:a16="http://schemas.microsoft.com/office/drawing/2014/main" id="{36B09DE8-94EA-4B44-8421-F800F06EED2C}"/>
                  </a:ext>
                </a:extLst>
              </p:cNvPr>
              <p:cNvSpPr/>
              <p:nvPr/>
            </p:nvSpPr>
            <p:spPr>
              <a:xfrm>
                <a:off x="6625881" y="4239620"/>
                <a:ext cx="3451569" cy="19694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65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endParaRPr>
              </a:p>
            </p:txBody>
          </p:sp>
        </p:grpSp>
        <p:grpSp>
          <p:nvGrpSpPr>
            <p:cNvPr id="37" name="Group 30">
              <a:extLst>
                <a:ext uri="{FF2B5EF4-FFF2-40B4-BE49-F238E27FC236}">
                  <a16:creationId xmlns:a16="http://schemas.microsoft.com/office/drawing/2014/main" id="{EAAC382B-D4B0-465E-AD83-A597BC547539}"/>
                </a:ext>
              </a:extLst>
            </p:cNvPr>
            <p:cNvGrpSpPr/>
            <p:nvPr/>
          </p:nvGrpSpPr>
          <p:grpSpPr>
            <a:xfrm>
              <a:off x="4865218" y="3640824"/>
              <a:ext cx="3321173" cy="178731"/>
              <a:chOff x="6625882" y="4999908"/>
              <a:chExt cx="4428474" cy="196948"/>
            </a:xfrm>
            <a:solidFill>
              <a:srgbClr val="EDB146"/>
            </a:solidFill>
          </p:grpSpPr>
          <p:sp>
            <p:nvSpPr>
              <p:cNvPr id="45" name="Rectangle 24">
                <a:extLst>
                  <a:ext uri="{FF2B5EF4-FFF2-40B4-BE49-F238E27FC236}">
                    <a16:creationId xmlns:a16="http://schemas.microsoft.com/office/drawing/2014/main" id="{9FF83E40-7771-4BCC-B5BE-E908C0102CE2}"/>
                  </a:ext>
                </a:extLst>
              </p:cNvPr>
              <p:cNvSpPr/>
              <p:nvPr/>
            </p:nvSpPr>
            <p:spPr>
              <a:xfrm>
                <a:off x="6625882" y="4999908"/>
                <a:ext cx="4428474" cy="196948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65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endParaRPr>
              </a:p>
            </p:txBody>
          </p:sp>
          <p:sp>
            <p:nvSpPr>
              <p:cNvPr id="46" name="Rectangle 25">
                <a:extLst>
                  <a:ext uri="{FF2B5EF4-FFF2-40B4-BE49-F238E27FC236}">
                    <a16:creationId xmlns:a16="http://schemas.microsoft.com/office/drawing/2014/main" id="{A76FF3EB-6C33-4764-B97D-C5661EF36EC3}"/>
                  </a:ext>
                </a:extLst>
              </p:cNvPr>
              <p:cNvSpPr/>
              <p:nvPr/>
            </p:nvSpPr>
            <p:spPr>
              <a:xfrm>
                <a:off x="6625883" y="4999908"/>
                <a:ext cx="3109788" cy="19694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65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endParaRPr>
              </a:p>
            </p:txBody>
          </p:sp>
        </p:grpSp>
        <p:grpSp>
          <p:nvGrpSpPr>
            <p:cNvPr id="38" name="Group 31">
              <a:extLst>
                <a:ext uri="{FF2B5EF4-FFF2-40B4-BE49-F238E27FC236}">
                  <a16:creationId xmlns:a16="http://schemas.microsoft.com/office/drawing/2014/main" id="{E65B4A72-B5EC-4AF7-9209-8256BE60679F}"/>
                </a:ext>
              </a:extLst>
            </p:cNvPr>
            <p:cNvGrpSpPr/>
            <p:nvPr/>
          </p:nvGrpSpPr>
          <p:grpSpPr>
            <a:xfrm>
              <a:off x="4865218" y="4224274"/>
              <a:ext cx="3321173" cy="178731"/>
              <a:chOff x="6625882" y="5777842"/>
              <a:chExt cx="4428474" cy="196948"/>
            </a:xfrm>
            <a:solidFill>
              <a:schemeClr val="bg1">
                <a:lumMod val="65000"/>
              </a:schemeClr>
            </a:solidFill>
          </p:grpSpPr>
          <p:sp>
            <p:nvSpPr>
              <p:cNvPr id="43" name="Rectangle 26">
                <a:extLst>
                  <a:ext uri="{FF2B5EF4-FFF2-40B4-BE49-F238E27FC236}">
                    <a16:creationId xmlns:a16="http://schemas.microsoft.com/office/drawing/2014/main" id="{395FF6C1-20ED-47BA-81C3-251B94F9CDD5}"/>
                  </a:ext>
                </a:extLst>
              </p:cNvPr>
              <p:cNvSpPr/>
              <p:nvPr/>
            </p:nvSpPr>
            <p:spPr>
              <a:xfrm>
                <a:off x="6625882" y="5777842"/>
                <a:ext cx="4428474" cy="196948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65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endParaRPr>
              </a:p>
            </p:txBody>
          </p:sp>
          <p:sp>
            <p:nvSpPr>
              <p:cNvPr id="44" name="Rectangle 27">
                <a:extLst>
                  <a:ext uri="{FF2B5EF4-FFF2-40B4-BE49-F238E27FC236}">
                    <a16:creationId xmlns:a16="http://schemas.microsoft.com/office/drawing/2014/main" id="{FB0CE031-34EC-4027-A3F3-6F4CD9E0BFFF}"/>
                  </a:ext>
                </a:extLst>
              </p:cNvPr>
              <p:cNvSpPr/>
              <p:nvPr/>
            </p:nvSpPr>
            <p:spPr>
              <a:xfrm>
                <a:off x="6625882" y="5777842"/>
                <a:ext cx="4246906" cy="19694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365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endParaRPr>
              </a:p>
            </p:txBody>
          </p:sp>
        </p:grpSp>
        <p:sp>
          <p:nvSpPr>
            <p:cNvPr id="39" name="TextBox 32">
              <a:extLst>
                <a:ext uri="{FF2B5EF4-FFF2-40B4-BE49-F238E27FC236}">
                  <a16:creationId xmlns:a16="http://schemas.microsoft.com/office/drawing/2014/main" id="{7B304258-51AD-4B84-9F27-3738B3A5763A}"/>
                </a:ext>
              </a:extLst>
            </p:cNvPr>
            <p:cNvSpPr txBox="1"/>
            <p:nvPr/>
          </p:nvSpPr>
          <p:spPr>
            <a:xfrm>
              <a:off x="6097444" y="2470948"/>
              <a:ext cx="368825" cy="228396"/>
            </a:xfrm>
            <a:prstGeom prst="rect">
              <a:avLst/>
            </a:prstGeom>
            <a:noFill/>
          </p:spPr>
          <p:txBody>
            <a:bodyPr wrap="none" lIns="85432" tIns="42715" rIns="85432" bIns="42715" rtlCol="0">
              <a:spAutoFit/>
            </a:bodyPr>
            <a:lstStyle/>
            <a:p>
              <a:r>
                <a:rPr lang="en-US" sz="1314" b="1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50%</a:t>
              </a:r>
            </a:p>
          </p:txBody>
        </p:sp>
        <p:sp>
          <p:nvSpPr>
            <p:cNvPr id="40" name="TextBox 33">
              <a:extLst>
                <a:ext uri="{FF2B5EF4-FFF2-40B4-BE49-F238E27FC236}">
                  <a16:creationId xmlns:a16="http://schemas.microsoft.com/office/drawing/2014/main" id="{49475504-D415-4F9F-A376-15183FD82998}"/>
                </a:ext>
              </a:extLst>
            </p:cNvPr>
            <p:cNvSpPr txBox="1"/>
            <p:nvPr/>
          </p:nvSpPr>
          <p:spPr>
            <a:xfrm>
              <a:off x="6998349" y="3044556"/>
              <a:ext cx="368825" cy="228396"/>
            </a:xfrm>
            <a:prstGeom prst="rect">
              <a:avLst/>
            </a:prstGeom>
            <a:noFill/>
          </p:spPr>
          <p:txBody>
            <a:bodyPr wrap="none" lIns="85432" tIns="42715" rIns="85432" bIns="42715" rtlCol="0">
              <a:spAutoFit/>
            </a:bodyPr>
            <a:lstStyle/>
            <a:p>
              <a:r>
                <a:rPr lang="en-US" sz="1314" b="1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70%</a:t>
              </a:r>
            </a:p>
          </p:txBody>
        </p:sp>
        <p:sp>
          <p:nvSpPr>
            <p:cNvPr id="41" name="TextBox 34">
              <a:extLst>
                <a:ext uri="{FF2B5EF4-FFF2-40B4-BE49-F238E27FC236}">
                  <a16:creationId xmlns:a16="http://schemas.microsoft.com/office/drawing/2014/main" id="{664CCA24-838A-4D23-B7CB-0EFC741E7D02}"/>
                </a:ext>
              </a:extLst>
            </p:cNvPr>
            <p:cNvSpPr txBox="1"/>
            <p:nvPr/>
          </p:nvSpPr>
          <p:spPr>
            <a:xfrm>
              <a:off x="6799267" y="3618165"/>
              <a:ext cx="368825" cy="228396"/>
            </a:xfrm>
            <a:prstGeom prst="rect">
              <a:avLst/>
            </a:prstGeom>
            <a:noFill/>
          </p:spPr>
          <p:txBody>
            <a:bodyPr wrap="none" lIns="85432" tIns="42715" rIns="85432" bIns="42715" rtlCol="0">
              <a:spAutoFit/>
            </a:bodyPr>
            <a:lstStyle/>
            <a:p>
              <a:r>
                <a:rPr lang="en-US" sz="1314" b="1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60%</a:t>
              </a:r>
            </a:p>
          </p:txBody>
        </p:sp>
        <p:sp>
          <p:nvSpPr>
            <p:cNvPr id="42" name="TextBox 35">
              <a:extLst>
                <a:ext uri="{FF2B5EF4-FFF2-40B4-BE49-F238E27FC236}">
                  <a16:creationId xmlns:a16="http://schemas.microsoft.com/office/drawing/2014/main" id="{C6836390-232B-44B0-B1DD-835C32E8E934}"/>
                </a:ext>
              </a:extLst>
            </p:cNvPr>
            <p:cNvSpPr txBox="1"/>
            <p:nvPr/>
          </p:nvSpPr>
          <p:spPr>
            <a:xfrm>
              <a:off x="7602605" y="4199280"/>
              <a:ext cx="368825" cy="228396"/>
            </a:xfrm>
            <a:prstGeom prst="rect">
              <a:avLst/>
            </a:prstGeom>
            <a:noFill/>
          </p:spPr>
          <p:txBody>
            <a:bodyPr wrap="none" lIns="85432" tIns="42715" rIns="85432" bIns="42715" rtlCol="0">
              <a:spAutoFit/>
            </a:bodyPr>
            <a:lstStyle/>
            <a:p>
              <a:r>
                <a:rPr lang="en-US" sz="1314" b="1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90%</a:t>
              </a:r>
            </a:p>
          </p:txBody>
        </p:sp>
      </p:grpSp>
      <p:sp>
        <p:nvSpPr>
          <p:cNvPr id="51" name="TextBox 39">
            <a:extLst>
              <a:ext uri="{FF2B5EF4-FFF2-40B4-BE49-F238E27FC236}">
                <a16:creationId xmlns:a16="http://schemas.microsoft.com/office/drawing/2014/main" id="{4814B0AD-3FB6-49B6-BC50-A5C12C6560D1}"/>
              </a:ext>
            </a:extLst>
          </p:cNvPr>
          <p:cNvSpPr txBox="1"/>
          <p:nvPr/>
        </p:nvSpPr>
        <p:spPr>
          <a:xfrm>
            <a:off x="7547977" y="1523921"/>
            <a:ext cx="3904484" cy="15365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839" b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点击请替换文字内容</a:t>
            </a:r>
            <a:endParaRPr lang="en-US" altLang="zh-CN" sz="1839" b="1" dirty="0">
              <a:solidFill>
                <a:schemeClr val="tx1">
                  <a:lumMod val="95000"/>
                  <a:lumOff val="5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  <a:p>
            <a:r>
              <a:rPr lang="en-US" altLang="zh-CN" sz="4073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ADD RELATED TITLE WORDS</a:t>
            </a:r>
            <a:endParaRPr lang="zh-CN" altLang="en-US" sz="4073" dirty="0">
              <a:solidFill>
                <a:schemeClr val="tx1">
                  <a:lumMod val="95000"/>
                  <a:lumOff val="5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2433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2000">
        <p14:prism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3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3" grpId="0">
        <p:bldSub>
          <a:bldChart bld="series"/>
        </p:bldSub>
      </p:bldGraphic>
      <p:bldP spid="5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千图设计师MC：ID 29795607库_组合 1">
            <a:extLst>
              <a:ext uri="{FF2B5EF4-FFF2-40B4-BE49-F238E27FC236}">
                <a16:creationId xmlns:a16="http://schemas.microsoft.com/office/drawing/2014/main" id="{5E6BD6BE-5B81-484E-A1BE-E9220075157E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388364" y="1567617"/>
            <a:ext cx="5109657" cy="4080195"/>
            <a:chOff x="709911" y="1855116"/>
            <a:chExt cx="5555434" cy="4436161"/>
          </a:xfrm>
        </p:grpSpPr>
        <p:grpSp>
          <p:nvGrpSpPr>
            <p:cNvPr id="44" name="Group 2">
              <a:extLst>
                <a:ext uri="{FF2B5EF4-FFF2-40B4-BE49-F238E27FC236}">
                  <a16:creationId xmlns:a16="http://schemas.microsoft.com/office/drawing/2014/main" id="{F1341BB1-6361-43E1-91CD-8A6E44708878}"/>
                </a:ext>
              </a:extLst>
            </p:cNvPr>
            <p:cNvGrpSpPr/>
            <p:nvPr/>
          </p:nvGrpSpPr>
          <p:grpSpPr>
            <a:xfrm>
              <a:off x="1137582" y="3116423"/>
              <a:ext cx="5127763" cy="2868992"/>
              <a:chOff x="1137582" y="1771650"/>
              <a:chExt cx="5127763" cy="2868992"/>
            </a:xfrm>
          </p:grpSpPr>
          <p:cxnSp>
            <p:nvCxnSpPr>
              <p:cNvPr id="57" name="Straight Connector 15">
                <a:extLst>
                  <a:ext uri="{FF2B5EF4-FFF2-40B4-BE49-F238E27FC236}">
                    <a16:creationId xmlns:a16="http://schemas.microsoft.com/office/drawing/2014/main" id="{B1A6B0B1-B3F2-412C-B71B-891C25C9E77A}"/>
                  </a:ext>
                </a:extLst>
              </p:cNvPr>
              <p:cNvCxnSpPr/>
              <p:nvPr/>
            </p:nvCxnSpPr>
            <p:spPr>
              <a:xfrm>
                <a:off x="1137582" y="1771650"/>
                <a:ext cx="5127763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16">
                <a:extLst>
                  <a:ext uri="{FF2B5EF4-FFF2-40B4-BE49-F238E27FC236}">
                    <a16:creationId xmlns:a16="http://schemas.microsoft.com/office/drawing/2014/main" id="{533E766A-9524-4F0D-B900-21248EFB0B19}"/>
                  </a:ext>
                </a:extLst>
              </p:cNvPr>
              <p:cNvCxnSpPr/>
              <p:nvPr/>
            </p:nvCxnSpPr>
            <p:spPr>
              <a:xfrm>
                <a:off x="1137582" y="2727981"/>
                <a:ext cx="5127763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17">
                <a:extLst>
                  <a:ext uri="{FF2B5EF4-FFF2-40B4-BE49-F238E27FC236}">
                    <a16:creationId xmlns:a16="http://schemas.microsoft.com/office/drawing/2014/main" id="{E46B09CF-062A-465A-B40C-5F5EF9C3FC4F}"/>
                  </a:ext>
                </a:extLst>
              </p:cNvPr>
              <p:cNvCxnSpPr/>
              <p:nvPr/>
            </p:nvCxnSpPr>
            <p:spPr>
              <a:xfrm>
                <a:off x="1137582" y="3684312"/>
                <a:ext cx="5127763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18">
                <a:extLst>
                  <a:ext uri="{FF2B5EF4-FFF2-40B4-BE49-F238E27FC236}">
                    <a16:creationId xmlns:a16="http://schemas.microsoft.com/office/drawing/2014/main" id="{D2FE3CA8-CD66-4DE9-A0F3-9696C7269E9A}"/>
                  </a:ext>
                </a:extLst>
              </p:cNvPr>
              <p:cNvCxnSpPr/>
              <p:nvPr/>
            </p:nvCxnSpPr>
            <p:spPr>
              <a:xfrm>
                <a:off x="1137582" y="4640642"/>
                <a:ext cx="5127763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5" name="Straight Connector 3">
              <a:extLst>
                <a:ext uri="{FF2B5EF4-FFF2-40B4-BE49-F238E27FC236}">
                  <a16:creationId xmlns:a16="http://schemas.microsoft.com/office/drawing/2014/main" id="{6E155E9E-394F-4011-8C67-85FF74C59E47}"/>
                </a:ext>
              </a:extLst>
            </p:cNvPr>
            <p:cNvCxnSpPr/>
            <p:nvPr/>
          </p:nvCxnSpPr>
          <p:spPr>
            <a:xfrm>
              <a:off x="1137583" y="2000250"/>
              <a:ext cx="0" cy="3901521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">
              <a:extLst>
                <a:ext uri="{FF2B5EF4-FFF2-40B4-BE49-F238E27FC236}">
                  <a16:creationId xmlns:a16="http://schemas.microsoft.com/office/drawing/2014/main" id="{7DA19121-21D8-4B5E-8A97-CCC7A2E5A48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735639" y="5987741"/>
              <a:ext cx="567099" cy="303536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>
              <a:normAutofit/>
            </a:bodyPr>
            <a:lstStyle/>
            <a:p>
              <a:pPr latinLnBrk="0"/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2010</a:t>
              </a:r>
            </a:p>
          </p:txBody>
        </p:sp>
        <p:sp>
          <p:nvSpPr>
            <p:cNvPr id="47" name="TextBox 5">
              <a:extLst>
                <a:ext uri="{FF2B5EF4-FFF2-40B4-BE49-F238E27FC236}">
                  <a16:creationId xmlns:a16="http://schemas.microsoft.com/office/drawing/2014/main" id="{914D400D-F27C-4CAA-98E3-BAC92BEC552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417912" y="5987741"/>
              <a:ext cx="567099" cy="303536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>
              <a:normAutofit/>
            </a:bodyPr>
            <a:lstStyle/>
            <a:p>
              <a:pPr latinLnBrk="0"/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2015</a:t>
              </a:r>
            </a:p>
          </p:txBody>
        </p:sp>
        <p:sp>
          <p:nvSpPr>
            <p:cNvPr id="48" name="TextBox 6">
              <a:extLst>
                <a:ext uri="{FF2B5EF4-FFF2-40B4-BE49-F238E27FC236}">
                  <a16:creationId xmlns:a16="http://schemas.microsoft.com/office/drawing/2014/main" id="{3D429FDD-969B-46CC-8676-33EFFB94ACB8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105004" y="5987741"/>
              <a:ext cx="567099" cy="303536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>
              <a:normAutofit/>
            </a:bodyPr>
            <a:lstStyle/>
            <a:p>
              <a:pPr latinLnBrk="0"/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2020</a:t>
              </a:r>
            </a:p>
          </p:txBody>
        </p:sp>
        <p:cxnSp>
          <p:nvCxnSpPr>
            <p:cNvPr id="49" name="Straight Connector 7">
              <a:extLst>
                <a:ext uri="{FF2B5EF4-FFF2-40B4-BE49-F238E27FC236}">
                  <a16:creationId xmlns:a16="http://schemas.microsoft.com/office/drawing/2014/main" id="{007E1784-E444-481C-B7EA-1F5E76649CE3}"/>
                </a:ext>
              </a:extLst>
            </p:cNvPr>
            <p:cNvCxnSpPr/>
            <p:nvPr/>
          </p:nvCxnSpPr>
          <p:spPr>
            <a:xfrm>
              <a:off x="1137582" y="5891942"/>
              <a:ext cx="5127763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Group 8">
              <a:extLst>
                <a:ext uri="{FF2B5EF4-FFF2-40B4-BE49-F238E27FC236}">
                  <a16:creationId xmlns:a16="http://schemas.microsoft.com/office/drawing/2014/main" id="{DAB151AB-29C6-4F17-996F-9BD732BDDEA7}"/>
                </a:ext>
              </a:extLst>
            </p:cNvPr>
            <p:cNvGrpSpPr/>
            <p:nvPr/>
          </p:nvGrpSpPr>
          <p:grpSpPr>
            <a:xfrm>
              <a:off x="709911" y="1855116"/>
              <a:ext cx="427671" cy="4172082"/>
              <a:chOff x="709911" y="1550316"/>
              <a:chExt cx="427671" cy="4172082"/>
            </a:xfrm>
          </p:grpSpPr>
          <p:sp>
            <p:nvSpPr>
              <p:cNvPr id="51" name="TextBox 9">
                <a:extLst>
                  <a:ext uri="{FF2B5EF4-FFF2-40B4-BE49-F238E27FC236}">
                    <a16:creationId xmlns:a16="http://schemas.microsoft.com/office/drawing/2014/main" id="{19E58A01-BB01-4F9E-9382-D8BF23156382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709911" y="1550316"/>
                <a:ext cx="427671" cy="270073"/>
              </a:xfrm>
              <a:prstGeom prst="rect">
                <a:avLst/>
              </a:prstGeom>
              <a:noFill/>
              <a:extLst/>
            </p:spPr>
            <p:txBody>
              <a:bodyPr wrap="none" lIns="90000" tIns="46800" rIns="90000" bIns="46800">
                <a:normAutofit/>
              </a:bodyPr>
              <a:lstStyle/>
              <a:p>
                <a:pPr algn="r" latinLnBrk="0"/>
                <a:r>
                  <a:rPr lang="en-US" altLang="ko-KR" sz="1000" b="0">
                    <a:solidFill>
                      <a:srgbClr val="314254"/>
                    </a:solidFill>
                    <a:effectLst/>
                    <a:latin typeface="Source Han Sans HW SC" panose="020F0502020204030204"/>
                    <a:ea typeface="PangMenZhengDao" panose="02010600030101010101" pitchFamily="2" charset="-122"/>
                    <a:cs typeface="+mn-ea"/>
                    <a:sym typeface="Source Han Sans HW SC" panose="020F0502020204030204"/>
                  </a:rPr>
                  <a:t>500</a:t>
                </a:r>
              </a:p>
            </p:txBody>
          </p:sp>
          <p:sp>
            <p:nvSpPr>
              <p:cNvPr id="52" name="TextBox 10">
                <a:extLst>
                  <a:ext uri="{FF2B5EF4-FFF2-40B4-BE49-F238E27FC236}">
                    <a16:creationId xmlns:a16="http://schemas.microsoft.com/office/drawing/2014/main" id="{6E9807D0-3307-4B1B-AD0F-6106AD3C0EB2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709911" y="2328135"/>
                <a:ext cx="427671" cy="270073"/>
              </a:xfrm>
              <a:prstGeom prst="rect">
                <a:avLst/>
              </a:prstGeom>
              <a:noFill/>
              <a:extLst/>
            </p:spPr>
            <p:txBody>
              <a:bodyPr wrap="none" lIns="90000" tIns="46800" rIns="90000" bIns="46800">
                <a:normAutofit/>
              </a:bodyPr>
              <a:lstStyle/>
              <a:p>
                <a:pPr algn="r" latinLnBrk="0"/>
                <a:r>
                  <a:rPr lang="en-US" altLang="ko-KR" sz="1000" b="0">
                    <a:solidFill>
                      <a:srgbClr val="314254"/>
                    </a:solidFill>
                    <a:effectLst/>
                    <a:latin typeface="Source Han Sans HW SC" panose="020F0502020204030204"/>
                    <a:ea typeface="PangMenZhengDao" panose="02010600030101010101" pitchFamily="2" charset="-122"/>
                    <a:cs typeface="+mn-ea"/>
                    <a:sym typeface="Source Han Sans HW SC" panose="020F0502020204030204"/>
                  </a:rPr>
                  <a:t>400</a:t>
                </a:r>
              </a:p>
            </p:txBody>
          </p:sp>
          <p:sp>
            <p:nvSpPr>
              <p:cNvPr id="53" name="TextBox 11">
                <a:extLst>
                  <a:ext uri="{FF2B5EF4-FFF2-40B4-BE49-F238E27FC236}">
                    <a16:creationId xmlns:a16="http://schemas.microsoft.com/office/drawing/2014/main" id="{9643B937-149F-493B-964B-1D07547D79F0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709911" y="3156093"/>
                <a:ext cx="427671" cy="270073"/>
              </a:xfrm>
              <a:prstGeom prst="rect">
                <a:avLst/>
              </a:prstGeom>
              <a:noFill/>
              <a:extLst/>
            </p:spPr>
            <p:txBody>
              <a:bodyPr wrap="none" lIns="90000" tIns="46800" rIns="90000" bIns="46800">
                <a:normAutofit/>
              </a:bodyPr>
              <a:lstStyle/>
              <a:p>
                <a:pPr algn="r" latinLnBrk="0"/>
                <a:r>
                  <a:rPr lang="en-US" altLang="ko-KR" sz="1000" b="0">
                    <a:solidFill>
                      <a:srgbClr val="314254"/>
                    </a:solidFill>
                    <a:effectLst/>
                    <a:latin typeface="Source Han Sans HW SC" panose="020F0502020204030204"/>
                    <a:ea typeface="PangMenZhengDao" panose="02010600030101010101" pitchFamily="2" charset="-122"/>
                    <a:cs typeface="+mn-ea"/>
                    <a:sym typeface="Source Han Sans HW SC" panose="020F0502020204030204"/>
                  </a:rPr>
                  <a:t>300</a:t>
                </a:r>
              </a:p>
            </p:txBody>
          </p:sp>
          <p:sp>
            <p:nvSpPr>
              <p:cNvPr id="54" name="TextBox 12">
                <a:extLst>
                  <a:ext uri="{FF2B5EF4-FFF2-40B4-BE49-F238E27FC236}">
                    <a16:creationId xmlns:a16="http://schemas.microsoft.com/office/drawing/2014/main" id="{BF2B8DB7-9600-4029-A4B5-22F2F4C085AE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709911" y="3936586"/>
                <a:ext cx="427671" cy="270073"/>
              </a:xfrm>
              <a:prstGeom prst="rect">
                <a:avLst/>
              </a:prstGeom>
              <a:noFill/>
              <a:extLst/>
            </p:spPr>
            <p:txBody>
              <a:bodyPr wrap="none" lIns="90000" tIns="46800" rIns="90000" bIns="46800">
                <a:normAutofit/>
              </a:bodyPr>
              <a:lstStyle/>
              <a:p>
                <a:pPr algn="r" latinLnBrk="0"/>
                <a:r>
                  <a:rPr lang="en-US" altLang="ko-KR" sz="1000" b="0">
                    <a:solidFill>
                      <a:srgbClr val="314254"/>
                    </a:solidFill>
                    <a:effectLst/>
                    <a:latin typeface="Source Han Sans HW SC" panose="020F0502020204030204"/>
                    <a:ea typeface="PangMenZhengDao" panose="02010600030101010101" pitchFamily="2" charset="-122"/>
                    <a:cs typeface="+mn-ea"/>
                    <a:sym typeface="Source Han Sans HW SC" panose="020F0502020204030204"/>
                  </a:rPr>
                  <a:t>200</a:t>
                </a:r>
              </a:p>
            </p:txBody>
          </p:sp>
          <p:sp>
            <p:nvSpPr>
              <p:cNvPr id="55" name="TextBox 13">
                <a:extLst>
                  <a:ext uri="{FF2B5EF4-FFF2-40B4-BE49-F238E27FC236}">
                    <a16:creationId xmlns:a16="http://schemas.microsoft.com/office/drawing/2014/main" id="{849A8309-CE1C-41D7-9A0D-7C77523C1A0F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709911" y="4719967"/>
                <a:ext cx="427671" cy="270073"/>
              </a:xfrm>
              <a:prstGeom prst="rect">
                <a:avLst/>
              </a:prstGeom>
              <a:noFill/>
              <a:extLst/>
            </p:spPr>
            <p:txBody>
              <a:bodyPr wrap="none" lIns="90000" tIns="46800" rIns="90000" bIns="46800">
                <a:normAutofit/>
              </a:bodyPr>
              <a:lstStyle/>
              <a:p>
                <a:pPr algn="r" latinLnBrk="0"/>
                <a:r>
                  <a:rPr lang="en-US" altLang="ko-KR" sz="1000" b="0">
                    <a:solidFill>
                      <a:srgbClr val="314254"/>
                    </a:solidFill>
                    <a:effectLst/>
                    <a:latin typeface="Source Han Sans HW SC" panose="020F0502020204030204"/>
                    <a:ea typeface="PangMenZhengDao" panose="02010600030101010101" pitchFamily="2" charset="-122"/>
                    <a:cs typeface="+mn-ea"/>
                    <a:sym typeface="Source Han Sans HW SC" panose="020F0502020204030204"/>
                  </a:rPr>
                  <a:t>100</a:t>
                </a:r>
              </a:p>
            </p:txBody>
          </p:sp>
          <p:sp>
            <p:nvSpPr>
              <p:cNvPr id="56" name="TextBox 14">
                <a:extLst>
                  <a:ext uri="{FF2B5EF4-FFF2-40B4-BE49-F238E27FC236}">
                    <a16:creationId xmlns:a16="http://schemas.microsoft.com/office/drawing/2014/main" id="{DFF3D57F-382F-4D04-96EC-8E28DB48F361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863282" y="5452325"/>
                <a:ext cx="274300" cy="270073"/>
              </a:xfrm>
              <a:prstGeom prst="rect">
                <a:avLst/>
              </a:prstGeom>
              <a:noFill/>
              <a:extLst/>
            </p:spPr>
            <p:txBody>
              <a:bodyPr wrap="none" lIns="90000" tIns="46800" rIns="90000" bIns="46800">
                <a:normAutofit/>
              </a:bodyPr>
              <a:lstStyle/>
              <a:p>
                <a:pPr algn="r" latinLnBrk="0"/>
                <a:r>
                  <a:rPr lang="en-US" altLang="ko-KR" sz="1000" b="0">
                    <a:solidFill>
                      <a:srgbClr val="314254"/>
                    </a:solidFill>
                    <a:effectLst/>
                    <a:latin typeface="Source Han Sans HW SC" panose="020F0502020204030204"/>
                    <a:ea typeface="PangMenZhengDao" panose="02010600030101010101" pitchFamily="2" charset="-122"/>
                    <a:cs typeface="+mn-ea"/>
                    <a:sym typeface="Source Han Sans HW SC" panose="020F0502020204030204"/>
                  </a:rPr>
                  <a:t>0</a:t>
                </a:r>
              </a:p>
            </p:txBody>
          </p:sp>
        </p:grpSp>
      </p:grpSp>
      <p:sp>
        <p:nvSpPr>
          <p:cNvPr id="5" name="千图设计师MC：ID 29795607库_等腰三角形 19">
            <a:extLst>
              <a:ext uri="{FF2B5EF4-FFF2-40B4-BE49-F238E27FC236}">
                <a16:creationId xmlns:a16="http://schemas.microsoft.com/office/drawing/2014/main" id="{10D2943C-91F2-4AB8-812B-0D952F02027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2316122" y="2601933"/>
            <a:ext cx="877593" cy="2687629"/>
          </a:xfrm>
          <a:prstGeom prst="triangle">
            <a:avLst/>
          </a:prstGeom>
          <a:solidFill>
            <a:schemeClr val="accent2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6" name="千图设计师MC：ID 29795607库_等腰三角形 20">
            <a:extLst>
              <a:ext uri="{FF2B5EF4-FFF2-40B4-BE49-F238E27FC236}">
                <a16:creationId xmlns:a16="http://schemas.microsoft.com/office/drawing/2014/main" id="{8635E946-5D82-4080-87D8-4775EC53907A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1987021" y="3238417"/>
            <a:ext cx="877593" cy="2051145"/>
          </a:xfrm>
          <a:prstGeom prst="triangle">
            <a:avLst/>
          </a:prstGeom>
          <a:solidFill>
            <a:schemeClr val="accent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7" name="千图设计师MC：ID 29795607库_等腰三角形 21">
            <a:extLst>
              <a:ext uri="{FF2B5EF4-FFF2-40B4-BE49-F238E27FC236}">
                <a16:creationId xmlns:a16="http://schemas.microsoft.com/office/drawing/2014/main" id="{393B506E-1B05-4058-8DA8-078BA0B79BDC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865624" y="2784765"/>
            <a:ext cx="877593" cy="2504797"/>
          </a:xfrm>
          <a:prstGeom prst="triangle">
            <a:avLst/>
          </a:prstGeom>
          <a:solidFill>
            <a:schemeClr val="accent2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8" name="千图设计师MC：ID 29795607库_等腰三角形 22">
            <a:extLst>
              <a:ext uri="{FF2B5EF4-FFF2-40B4-BE49-F238E27FC236}">
                <a16:creationId xmlns:a16="http://schemas.microsoft.com/office/drawing/2014/main" id="{B9B142F1-201D-4088-A588-5F26E7928A79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536523" y="3287552"/>
            <a:ext cx="877593" cy="2002009"/>
          </a:xfrm>
          <a:prstGeom prst="triangle">
            <a:avLst/>
          </a:prstGeom>
          <a:solidFill>
            <a:schemeClr val="accent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9" name="千图设计师MC：ID 29795607库_等腰三角形 23">
            <a:extLst>
              <a:ext uri="{FF2B5EF4-FFF2-40B4-BE49-F238E27FC236}">
                <a16:creationId xmlns:a16="http://schemas.microsoft.com/office/drawing/2014/main" id="{2C2CA259-4842-43A0-AF77-5604FD5CD474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5415123" y="2428243"/>
            <a:ext cx="877593" cy="2861319"/>
          </a:xfrm>
          <a:prstGeom prst="triangle">
            <a:avLst/>
          </a:prstGeom>
          <a:solidFill>
            <a:schemeClr val="accent2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10" name="千图设计师MC：ID 29795607库_等腰三角形 24">
            <a:extLst>
              <a:ext uri="{FF2B5EF4-FFF2-40B4-BE49-F238E27FC236}">
                <a16:creationId xmlns:a16="http://schemas.microsoft.com/office/drawing/2014/main" id="{1BAACBEA-DC0E-408F-8979-E083F188E315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5086023" y="3113862"/>
            <a:ext cx="877593" cy="2175700"/>
          </a:xfrm>
          <a:prstGeom prst="triangle">
            <a:avLst/>
          </a:prstGeom>
          <a:solidFill>
            <a:schemeClr val="accent1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cxnSp>
        <p:nvCxnSpPr>
          <p:cNvPr id="11" name="千图设计师MC：ID 29795607库_直接连接符 25">
            <a:extLst>
              <a:ext uri="{FF2B5EF4-FFF2-40B4-BE49-F238E27FC236}">
                <a16:creationId xmlns:a16="http://schemas.microsoft.com/office/drawing/2014/main" id="{57B33F02-BF8A-43A7-BAC2-EE0BAD4226FC}"/>
              </a:ext>
            </a:extLst>
          </p:cNvPr>
          <p:cNvCxnSpPr>
            <a:stCxn id="6" idx="0"/>
            <a:endCxn id="8" idx="0"/>
          </p:cNvCxnSpPr>
          <p:nvPr>
            <p:custDataLst>
              <p:tags r:id="rId8"/>
            </p:custDataLst>
          </p:nvPr>
        </p:nvCxnSpPr>
        <p:spPr>
          <a:xfrm>
            <a:off x="2425817" y="3238417"/>
            <a:ext cx="1549501" cy="49137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千图设计师MC：ID 29795607库_直接连接符 26">
            <a:extLst>
              <a:ext uri="{FF2B5EF4-FFF2-40B4-BE49-F238E27FC236}">
                <a16:creationId xmlns:a16="http://schemas.microsoft.com/office/drawing/2014/main" id="{22F37215-57A6-477C-817F-D8804674563C}"/>
              </a:ext>
            </a:extLst>
          </p:cNvPr>
          <p:cNvCxnSpPr>
            <a:stCxn id="8" idx="0"/>
            <a:endCxn id="10" idx="0"/>
          </p:cNvCxnSpPr>
          <p:nvPr>
            <p:custDataLst>
              <p:tags r:id="rId9"/>
            </p:custDataLst>
          </p:nvPr>
        </p:nvCxnSpPr>
        <p:spPr>
          <a:xfrm flipV="1">
            <a:off x="3975320" y="3113862"/>
            <a:ext cx="1549500" cy="173691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千图设计师MC：ID 29795607库_椭圆 27">
            <a:extLst>
              <a:ext uri="{FF2B5EF4-FFF2-40B4-BE49-F238E27FC236}">
                <a16:creationId xmlns:a16="http://schemas.microsoft.com/office/drawing/2014/main" id="{2F23A5C6-30F5-43CC-974B-FE97A3FEC29E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2373086" y="3200707"/>
            <a:ext cx="105466" cy="105466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14" name="千图设计师MC：ID 29795607库_椭圆 28">
            <a:extLst>
              <a:ext uri="{FF2B5EF4-FFF2-40B4-BE49-F238E27FC236}">
                <a16:creationId xmlns:a16="http://schemas.microsoft.com/office/drawing/2014/main" id="{AA1358F1-9864-406C-9FF8-C42FDED9E836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5472086" y="3061127"/>
            <a:ext cx="105466" cy="105466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15" name="千图设计师MC：ID 29795607库_椭圆 29">
            <a:extLst>
              <a:ext uri="{FF2B5EF4-FFF2-40B4-BE49-F238E27FC236}">
                <a16:creationId xmlns:a16="http://schemas.microsoft.com/office/drawing/2014/main" id="{9CB5FF25-E40E-4625-95BD-59F1AE962974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3920968" y="3227563"/>
            <a:ext cx="105466" cy="105466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cxnSp>
        <p:nvCxnSpPr>
          <p:cNvPr id="16" name="千图设计师MC：ID 29795607库_直接连接符 30">
            <a:extLst>
              <a:ext uri="{FF2B5EF4-FFF2-40B4-BE49-F238E27FC236}">
                <a16:creationId xmlns:a16="http://schemas.microsoft.com/office/drawing/2014/main" id="{BBA26BCA-690F-4C40-8C85-9BFE00B33CD8}"/>
              </a:ext>
            </a:extLst>
          </p:cNvPr>
          <p:cNvCxnSpPr>
            <a:endCxn id="7" idx="0"/>
          </p:cNvCxnSpPr>
          <p:nvPr>
            <p:custDataLst>
              <p:tags r:id="rId13"/>
            </p:custDataLst>
          </p:nvPr>
        </p:nvCxnSpPr>
        <p:spPr>
          <a:xfrm>
            <a:off x="2753066" y="2615983"/>
            <a:ext cx="1551353" cy="168782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千图设计师MC：ID 29795607库_直接连接符 31">
            <a:extLst>
              <a:ext uri="{FF2B5EF4-FFF2-40B4-BE49-F238E27FC236}">
                <a16:creationId xmlns:a16="http://schemas.microsoft.com/office/drawing/2014/main" id="{88AF7145-934D-43DD-8739-FA32DE7F10CA}"/>
              </a:ext>
            </a:extLst>
          </p:cNvPr>
          <p:cNvCxnSpPr>
            <a:stCxn id="7" idx="0"/>
            <a:endCxn id="9" idx="0"/>
          </p:cNvCxnSpPr>
          <p:nvPr>
            <p:custDataLst>
              <p:tags r:id="rId14"/>
            </p:custDataLst>
          </p:nvPr>
        </p:nvCxnSpPr>
        <p:spPr>
          <a:xfrm flipV="1">
            <a:off x="4304421" y="2428242"/>
            <a:ext cx="1549500" cy="356522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千图设计师MC：ID 29795607库_椭圆 32">
            <a:extLst>
              <a:ext uri="{FF2B5EF4-FFF2-40B4-BE49-F238E27FC236}">
                <a16:creationId xmlns:a16="http://schemas.microsoft.com/office/drawing/2014/main" id="{AF468D18-B29A-4E4C-B041-4820E8F7AD44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2703605" y="2553433"/>
            <a:ext cx="105466" cy="105466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19" name="千图设计师MC：ID 29795607库_椭圆 33">
            <a:extLst>
              <a:ext uri="{FF2B5EF4-FFF2-40B4-BE49-F238E27FC236}">
                <a16:creationId xmlns:a16="http://schemas.microsoft.com/office/drawing/2014/main" id="{A49F4B5F-273A-4E99-890F-1C407A62BCD2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4244942" y="2726875"/>
            <a:ext cx="105466" cy="105466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20" name="千图设计师MC：ID 29795607库_椭圆 34">
            <a:extLst>
              <a:ext uri="{FF2B5EF4-FFF2-40B4-BE49-F238E27FC236}">
                <a16:creationId xmlns:a16="http://schemas.microsoft.com/office/drawing/2014/main" id="{816A3BE9-8233-4411-915C-24233EE046E1}"/>
              </a:ext>
            </a:extLst>
          </p:cNvPr>
          <p:cNvSpPr/>
          <p:nvPr>
            <p:custDataLst>
              <p:tags r:id="rId17"/>
            </p:custDataLst>
          </p:nvPr>
        </p:nvSpPr>
        <p:spPr>
          <a:xfrm>
            <a:off x="5809187" y="2370174"/>
            <a:ext cx="105466" cy="105466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grpSp>
        <p:nvGrpSpPr>
          <p:cNvPr id="21" name="千图设计师MC：ID 29795607库_组合 35">
            <a:extLst>
              <a:ext uri="{FF2B5EF4-FFF2-40B4-BE49-F238E27FC236}">
                <a16:creationId xmlns:a16="http://schemas.microsoft.com/office/drawing/2014/main" id="{CF522C74-EA87-40C3-BA9E-21A67FE38690}"/>
              </a:ext>
            </a:extLst>
          </p:cNvPr>
          <p:cNvGrpSpPr/>
          <p:nvPr>
            <p:custDataLst>
              <p:tags r:id="rId18"/>
            </p:custDataLst>
          </p:nvPr>
        </p:nvGrpSpPr>
        <p:grpSpPr>
          <a:xfrm>
            <a:off x="4422403" y="1519453"/>
            <a:ext cx="1280153" cy="248401"/>
            <a:chOff x="4543698" y="1671480"/>
            <a:chExt cx="1391841" cy="270074"/>
          </a:xfrm>
        </p:grpSpPr>
        <p:sp>
          <p:nvSpPr>
            <p:cNvPr id="42" name="Isosceles Triangle 36">
              <a:extLst>
                <a:ext uri="{FF2B5EF4-FFF2-40B4-BE49-F238E27FC236}">
                  <a16:creationId xmlns:a16="http://schemas.microsoft.com/office/drawing/2014/main" id="{667E2D02-DED4-469A-8D5D-007B738AE65B}"/>
                </a:ext>
              </a:extLst>
            </p:cNvPr>
            <p:cNvSpPr/>
            <p:nvPr/>
          </p:nvSpPr>
          <p:spPr>
            <a:xfrm>
              <a:off x="4543698" y="1719581"/>
              <a:ext cx="165942" cy="159893"/>
            </a:xfrm>
            <a:prstGeom prst="triangle">
              <a:avLst/>
            </a:prstGeom>
            <a:solidFill>
              <a:schemeClr val="accent1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43" name="TextBox 37">
              <a:extLst>
                <a:ext uri="{FF2B5EF4-FFF2-40B4-BE49-F238E27FC236}">
                  <a16:creationId xmlns:a16="http://schemas.microsoft.com/office/drawing/2014/main" id="{7F413E0E-BE64-401B-B3E8-0D3DE16DDF6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709641" y="1671480"/>
              <a:ext cx="1225898" cy="270074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>
              <a:normAutofit/>
            </a:bodyPr>
            <a:lstStyle/>
            <a:p>
              <a:pPr algn="l" latinLnBrk="0"/>
              <a:r>
                <a:rPr lang="zh-CN" altLang="en-US" sz="1000" dirty="0">
                  <a:solidFill>
                    <a:srgbClr val="314254"/>
                  </a:solidFill>
                  <a:effectLst/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输入标题文本 </a:t>
              </a:r>
              <a:r>
                <a:rPr lang="en-US" altLang="zh-CN" sz="1000" dirty="0">
                  <a:solidFill>
                    <a:srgbClr val="314254"/>
                  </a:solidFill>
                  <a:effectLst/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01</a:t>
              </a:r>
            </a:p>
          </p:txBody>
        </p:sp>
      </p:grpSp>
      <p:grpSp>
        <p:nvGrpSpPr>
          <p:cNvPr id="22" name="千图设计师MC：ID 29795607库_组合 38">
            <a:extLst>
              <a:ext uri="{FF2B5EF4-FFF2-40B4-BE49-F238E27FC236}">
                <a16:creationId xmlns:a16="http://schemas.microsoft.com/office/drawing/2014/main" id="{1C9BCD87-EAB6-421D-9FA4-BF16505F6C5F}"/>
              </a:ext>
            </a:extLst>
          </p:cNvPr>
          <p:cNvGrpSpPr/>
          <p:nvPr>
            <p:custDataLst>
              <p:tags r:id="rId19"/>
            </p:custDataLst>
          </p:nvPr>
        </p:nvGrpSpPr>
        <p:grpSpPr>
          <a:xfrm>
            <a:off x="5764294" y="1500980"/>
            <a:ext cx="1280153" cy="248401"/>
            <a:chOff x="4543698" y="1671480"/>
            <a:chExt cx="1391841" cy="270074"/>
          </a:xfrm>
        </p:grpSpPr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B8F550A8-0B4A-4FF3-9A6F-F1186CE7ED6D}"/>
                </a:ext>
              </a:extLst>
            </p:cNvPr>
            <p:cNvSpPr/>
            <p:nvPr/>
          </p:nvSpPr>
          <p:spPr>
            <a:xfrm>
              <a:off x="4543698" y="1719581"/>
              <a:ext cx="165942" cy="159893"/>
            </a:xfrm>
            <a:prstGeom prst="triangle">
              <a:avLst/>
            </a:prstGeom>
            <a:solidFill>
              <a:schemeClr val="accent2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1440E91-0AC6-4F54-9650-9A5C579DD3D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709641" y="1671480"/>
              <a:ext cx="1225898" cy="270074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>
              <a:normAutofit/>
            </a:bodyPr>
            <a:lstStyle/>
            <a:p>
              <a:pPr algn="l" latinLnBrk="0"/>
              <a:r>
                <a:rPr lang="zh-CN" altLang="en-US" sz="1000" dirty="0">
                  <a:solidFill>
                    <a:srgbClr val="314254"/>
                  </a:solidFill>
                  <a:effectLst/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输入标题文本 </a:t>
              </a:r>
              <a:r>
                <a:rPr lang="en-US" altLang="zh-CN" sz="1000" dirty="0">
                  <a:solidFill>
                    <a:srgbClr val="314254"/>
                  </a:solidFill>
                  <a:effectLst/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02</a:t>
              </a:r>
            </a:p>
          </p:txBody>
        </p:sp>
      </p:grpSp>
      <p:sp>
        <p:nvSpPr>
          <p:cNvPr id="23" name="千图设计师MC：ID 29795607库_文本框 41">
            <a:extLst>
              <a:ext uri="{FF2B5EF4-FFF2-40B4-BE49-F238E27FC236}">
                <a16:creationId xmlns:a16="http://schemas.microsoft.com/office/drawing/2014/main" id="{45C90D84-2965-4536-8174-BF22ADF29EA2}"/>
              </a:ext>
            </a:extLst>
          </p:cNvPr>
          <p:cNvSpPr txBox="1">
            <a:spLocks/>
          </p:cNvSpPr>
          <p:nvPr>
            <p:custDataLst>
              <p:tags r:id="rId20"/>
            </p:custDataLst>
          </p:nvPr>
        </p:nvSpPr>
        <p:spPr bwMode="auto">
          <a:xfrm>
            <a:off x="2497438" y="2180019"/>
            <a:ext cx="523197" cy="340735"/>
          </a:xfrm>
          <a:prstGeom prst="rect">
            <a:avLst/>
          </a:prstGeom>
          <a:noFill/>
          <a:extLst/>
        </p:spPr>
        <p:txBody>
          <a:bodyPr wrap="none" lIns="90000" tIns="46800" rIns="90000" bIns="46800">
            <a:normAutofit/>
          </a:bodyPr>
          <a:lstStyle/>
          <a:p>
            <a:pPr latinLnBrk="0"/>
            <a:r>
              <a:rPr lang="en-US" altLang="ko-KR" sz="1600">
                <a:solidFill>
                  <a:schemeClr val="accent2"/>
                </a:solidFill>
                <a:effectLst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380</a:t>
            </a:r>
          </a:p>
        </p:txBody>
      </p:sp>
      <p:sp>
        <p:nvSpPr>
          <p:cNvPr id="24" name="千图设计师MC：ID 29795607库_文本框 42">
            <a:extLst>
              <a:ext uri="{FF2B5EF4-FFF2-40B4-BE49-F238E27FC236}">
                <a16:creationId xmlns:a16="http://schemas.microsoft.com/office/drawing/2014/main" id="{0586E262-4263-41E3-8BAF-D9CA02FC65EC}"/>
              </a:ext>
            </a:extLst>
          </p:cNvPr>
          <p:cNvSpPr txBox="1">
            <a:spLocks/>
          </p:cNvSpPr>
          <p:nvPr>
            <p:custDataLst>
              <p:tags r:id="rId21"/>
            </p:custDataLst>
          </p:nvPr>
        </p:nvSpPr>
        <p:spPr bwMode="auto">
          <a:xfrm>
            <a:off x="4039321" y="2363994"/>
            <a:ext cx="523197" cy="340735"/>
          </a:xfrm>
          <a:prstGeom prst="rect">
            <a:avLst/>
          </a:prstGeom>
          <a:noFill/>
          <a:extLst/>
        </p:spPr>
        <p:txBody>
          <a:bodyPr wrap="none" lIns="90000" tIns="46800" rIns="90000" bIns="46800">
            <a:normAutofit/>
          </a:bodyPr>
          <a:lstStyle/>
          <a:p>
            <a:pPr latinLnBrk="0"/>
            <a:r>
              <a:rPr lang="en-US" altLang="ko-KR" sz="1600">
                <a:solidFill>
                  <a:schemeClr val="accent2"/>
                </a:solidFill>
                <a:effectLst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355</a:t>
            </a:r>
          </a:p>
        </p:txBody>
      </p:sp>
      <p:sp>
        <p:nvSpPr>
          <p:cNvPr id="25" name="千图设计师MC：ID 29795607库_文本框 43">
            <a:extLst>
              <a:ext uri="{FF2B5EF4-FFF2-40B4-BE49-F238E27FC236}">
                <a16:creationId xmlns:a16="http://schemas.microsoft.com/office/drawing/2014/main" id="{48AEB52A-CEC3-46E0-A611-431F19C6B984}"/>
              </a:ext>
            </a:extLst>
          </p:cNvPr>
          <p:cNvSpPr txBox="1">
            <a:spLocks/>
          </p:cNvSpPr>
          <p:nvPr>
            <p:custDataLst>
              <p:tags r:id="rId22"/>
            </p:custDataLst>
          </p:nvPr>
        </p:nvSpPr>
        <p:spPr bwMode="auto">
          <a:xfrm>
            <a:off x="5616246" y="2013566"/>
            <a:ext cx="523197" cy="340735"/>
          </a:xfrm>
          <a:prstGeom prst="rect">
            <a:avLst/>
          </a:prstGeom>
          <a:noFill/>
          <a:extLst/>
        </p:spPr>
        <p:txBody>
          <a:bodyPr wrap="none" lIns="90000" tIns="46800" rIns="90000" bIns="46800">
            <a:normAutofit/>
          </a:bodyPr>
          <a:lstStyle/>
          <a:p>
            <a:pPr latinLnBrk="0"/>
            <a:r>
              <a:rPr lang="en-US" altLang="ko-KR" sz="1600">
                <a:solidFill>
                  <a:schemeClr val="accent2"/>
                </a:solidFill>
                <a:effectLst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400</a:t>
            </a:r>
          </a:p>
        </p:txBody>
      </p:sp>
      <p:sp>
        <p:nvSpPr>
          <p:cNvPr id="26" name="千图设计师MC：ID 29795607库_文本框 44">
            <a:extLst>
              <a:ext uri="{FF2B5EF4-FFF2-40B4-BE49-F238E27FC236}">
                <a16:creationId xmlns:a16="http://schemas.microsoft.com/office/drawing/2014/main" id="{13F3E519-DB02-4723-8D6E-3256520281F2}"/>
              </a:ext>
            </a:extLst>
          </p:cNvPr>
          <p:cNvSpPr txBox="1">
            <a:spLocks/>
          </p:cNvSpPr>
          <p:nvPr>
            <p:custDataLst>
              <p:tags r:id="rId23"/>
            </p:custDataLst>
          </p:nvPr>
        </p:nvSpPr>
        <p:spPr bwMode="auto">
          <a:xfrm>
            <a:off x="2111967" y="2802029"/>
            <a:ext cx="523197" cy="340735"/>
          </a:xfrm>
          <a:prstGeom prst="rect">
            <a:avLst/>
          </a:prstGeom>
          <a:noFill/>
          <a:extLst/>
        </p:spPr>
        <p:txBody>
          <a:bodyPr wrap="none" lIns="90000" tIns="46800" rIns="90000" bIns="46800">
            <a:normAutofit/>
          </a:bodyPr>
          <a:lstStyle/>
          <a:p>
            <a:pPr latinLnBrk="0"/>
            <a:r>
              <a:rPr lang="en-US" altLang="ko-KR" sz="1600">
                <a:solidFill>
                  <a:schemeClr val="accent1"/>
                </a:solidFill>
                <a:effectLst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295</a:t>
            </a:r>
          </a:p>
        </p:txBody>
      </p:sp>
      <p:sp>
        <p:nvSpPr>
          <p:cNvPr id="27" name="千图设计师MC：ID 29795607库_文本框 45">
            <a:extLst>
              <a:ext uri="{FF2B5EF4-FFF2-40B4-BE49-F238E27FC236}">
                <a16:creationId xmlns:a16="http://schemas.microsoft.com/office/drawing/2014/main" id="{6668E4F4-E673-4B4D-A4E1-DD0EE10AAF04}"/>
              </a:ext>
            </a:extLst>
          </p:cNvPr>
          <p:cNvSpPr txBox="1">
            <a:spLocks/>
          </p:cNvSpPr>
          <p:nvPr>
            <p:custDataLst>
              <p:tags r:id="rId24"/>
            </p:custDataLst>
          </p:nvPr>
        </p:nvSpPr>
        <p:spPr bwMode="auto">
          <a:xfrm>
            <a:off x="3618808" y="2845832"/>
            <a:ext cx="523197" cy="340735"/>
          </a:xfrm>
          <a:prstGeom prst="rect">
            <a:avLst/>
          </a:prstGeom>
          <a:noFill/>
          <a:extLst/>
        </p:spPr>
        <p:txBody>
          <a:bodyPr wrap="none" lIns="90000" tIns="46800" rIns="90000" bIns="46800">
            <a:normAutofit/>
          </a:bodyPr>
          <a:lstStyle/>
          <a:p>
            <a:pPr latinLnBrk="0"/>
            <a:r>
              <a:rPr lang="en-US" altLang="ko-KR" sz="1600">
                <a:solidFill>
                  <a:schemeClr val="accent1"/>
                </a:solidFill>
                <a:effectLst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290</a:t>
            </a:r>
          </a:p>
        </p:txBody>
      </p:sp>
      <p:sp>
        <p:nvSpPr>
          <p:cNvPr id="28" name="千图设计师MC：ID 29795607库_文本框 46">
            <a:extLst>
              <a:ext uri="{FF2B5EF4-FFF2-40B4-BE49-F238E27FC236}">
                <a16:creationId xmlns:a16="http://schemas.microsoft.com/office/drawing/2014/main" id="{DC6BBF9B-B49E-4BCB-998E-61BB85F1F751}"/>
              </a:ext>
            </a:extLst>
          </p:cNvPr>
          <p:cNvSpPr txBox="1">
            <a:spLocks/>
          </p:cNvSpPr>
          <p:nvPr>
            <p:custDataLst>
              <p:tags r:id="rId25"/>
            </p:custDataLst>
          </p:nvPr>
        </p:nvSpPr>
        <p:spPr bwMode="auto">
          <a:xfrm>
            <a:off x="5248297" y="2696900"/>
            <a:ext cx="523197" cy="340735"/>
          </a:xfrm>
          <a:prstGeom prst="rect">
            <a:avLst/>
          </a:prstGeom>
          <a:noFill/>
          <a:extLst/>
        </p:spPr>
        <p:txBody>
          <a:bodyPr wrap="none" lIns="90000" tIns="46800" rIns="90000" bIns="46800">
            <a:normAutofit/>
          </a:bodyPr>
          <a:lstStyle/>
          <a:p>
            <a:pPr latinLnBrk="0"/>
            <a:r>
              <a:rPr lang="en-US" altLang="ko-KR" sz="1600">
                <a:solidFill>
                  <a:schemeClr val="accent1"/>
                </a:solidFill>
                <a:effectLst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300</a:t>
            </a:r>
          </a:p>
        </p:txBody>
      </p:sp>
      <p:grpSp>
        <p:nvGrpSpPr>
          <p:cNvPr id="2" name="千图设计师MC：ID 29795607库_组合 1">
            <a:extLst>
              <a:ext uri="{FF2B5EF4-FFF2-40B4-BE49-F238E27FC236}">
                <a16:creationId xmlns:a16="http://schemas.microsoft.com/office/drawing/2014/main" id="{AF933D31-AEC0-44EE-98D7-828D8DC85C56}"/>
              </a:ext>
            </a:extLst>
          </p:cNvPr>
          <p:cNvGrpSpPr/>
          <p:nvPr>
            <p:custDataLst>
              <p:tags r:id="rId26"/>
            </p:custDataLst>
          </p:nvPr>
        </p:nvGrpSpPr>
        <p:grpSpPr>
          <a:xfrm>
            <a:off x="7306307" y="1540407"/>
            <a:ext cx="3543687" cy="3798911"/>
            <a:chOff x="7093870" y="1706661"/>
            <a:chExt cx="3543687" cy="3798911"/>
          </a:xfrm>
        </p:grpSpPr>
        <p:sp>
          <p:nvSpPr>
            <p:cNvPr id="29" name="Rectangle: Single Corner Snipped 48">
              <a:extLst>
                <a:ext uri="{FF2B5EF4-FFF2-40B4-BE49-F238E27FC236}">
                  <a16:creationId xmlns:a16="http://schemas.microsoft.com/office/drawing/2014/main" id="{6E2F6F29-841C-4AF3-B0CB-520BC7555EBA}"/>
                </a:ext>
              </a:extLst>
            </p:cNvPr>
            <p:cNvSpPr/>
            <p:nvPr/>
          </p:nvSpPr>
          <p:spPr>
            <a:xfrm>
              <a:off x="7093870" y="1706662"/>
              <a:ext cx="3543687" cy="3776861"/>
            </a:xfrm>
            <a:prstGeom prst="snip1Rect">
              <a:avLst>
                <a:gd name="adj" fmla="val 8555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30" name="Rectangle 50">
              <a:extLst>
                <a:ext uri="{FF2B5EF4-FFF2-40B4-BE49-F238E27FC236}">
                  <a16:creationId xmlns:a16="http://schemas.microsoft.com/office/drawing/2014/main" id="{4E3FB977-501A-4D5D-8064-09CD03E48B56}"/>
                </a:ext>
              </a:extLst>
            </p:cNvPr>
            <p:cNvSpPr/>
            <p:nvPr/>
          </p:nvSpPr>
          <p:spPr>
            <a:xfrm>
              <a:off x="7093870" y="5440201"/>
              <a:ext cx="3543687" cy="6537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31" name="Rectangle: Rounded Corners 52">
              <a:extLst>
                <a:ext uri="{FF2B5EF4-FFF2-40B4-BE49-F238E27FC236}">
                  <a16:creationId xmlns:a16="http://schemas.microsoft.com/office/drawing/2014/main" id="{C000C792-0C79-42FC-AC00-553901727736}"/>
                </a:ext>
              </a:extLst>
            </p:cNvPr>
            <p:cNvSpPr/>
            <p:nvPr/>
          </p:nvSpPr>
          <p:spPr>
            <a:xfrm>
              <a:off x="7311152" y="2195358"/>
              <a:ext cx="3027007" cy="33067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0" anchor="ctr">
              <a:normAutofit fontScale="92500" lnSpcReduction="10000"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输入标题文本</a:t>
              </a:r>
            </a:p>
          </p:txBody>
        </p:sp>
        <p:sp>
          <p:nvSpPr>
            <p:cNvPr id="32" name="Freeform: Shape 53">
              <a:extLst>
                <a:ext uri="{FF2B5EF4-FFF2-40B4-BE49-F238E27FC236}">
                  <a16:creationId xmlns:a16="http://schemas.microsoft.com/office/drawing/2014/main" id="{4F9B5278-654F-4AD9-9CFF-BBFE02D35D9D}"/>
                </a:ext>
              </a:extLst>
            </p:cNvPr>
            <p:cNvSpPr/>
            <p:nvPr/>
          </p:nvSpPr>
          <p:spPr>
            <a:xfrm>
              <a:off x="7311152" y="2195358"/>
              <a:ext cx="589954" cy="330671"/>
            </a:xfrm>
            <a:custGeom>
              <a:avLst/>
              <a:gdLst>
                <a:gd name="connsiteX0" fmla="*/ 80296 w 649782"/>
                <a:gd name="connsiteY0" fmla="*/ 0 h 481764"/>
                <a:gd name="connsiteX1" fmla="*/ 649782 w 649782"/>
                <a:gd name="connsiteY1" fmla="*/ 0 h 481764"/>
                <a:gd name="connsiteX2" fmla="*/ 649782 w 649782"/>
                <a:gd name="connsiteY2" fmla="*/ 481764 h 481764"/>
                <a:gd name="connsiteX3" fmla="*/ 80296 w 649782"/>
                <a:gd name="connsiteY3" fmla="*/ 481764 h 481764"/>
                <a:gd name="connsiteX4" fmla="*/ 0 w 649782"/>
                <a:gd name="connsiteY4" fmla="*/ 401468 h 481764"/>
                <a:gd name="connsiteX5" fmla="*/ 0 w 649782"/>
                <a:gd name="connsiteY5" fmla="*/ 80296 h 481764"/>
                <a:gd name="connsiteX6" fmla="*/ 80296 w 649782"/>
                <a:gd name="connsiteY6" fmla="*/ 0 h 481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9782" h="481764">
                  <a:moveTo>
                    <a:pt x="80296" y="0"/>
                  </a:moveTo>
                  <a:lnTo>
                    <a:pt x="649782" y="0"/>
                  </a:lnTo>
                  <a:lnTo>
                    <a:pt x="649782" y="481764"/>
                  </a:lnTo>
                  <a:lnTo>
                    <a:pt x="80296" y="481764"/>
                  </a:lnTo>
                  <a:cubicBezTo>
                    <a:pt x="35950" y="481764"/>
                    <a:pt x="0" y="445814"/>
                    <a:pt x="0" y="401468"/>
                  </a:cubicBezTo>
                  <a:lnTo>
                    <a:pt x="0" y="80296"/>
                  </a:lnTo>
                  <a:cubicBezTo>
                    <a:pt x="0" y="35950"/>
                    <a:pt x="35950" y="0"/>
                    <a:pt x="802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33" name="TextBox 54">
              <a:extLst>
                <a:ext uri="{FF2B5EF4-FFF2-40B4-BE49-F238E27FC236}">
                  <a16:creationId xmlns:a16="http://schemas.microsoft.com/office/drawing/2014/main" id="{E4ED0C8D-453F-4C98-8EAC-7C0C11EAB41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401437" y="2192044"/>
              <a:ext cx="409384" cy="340735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>
              <a:normAutofit/>
            </a:bodyPr>
            <a:lstStyle/>
            <a:p>
              <a:pPr latinLnBrk="0"/>
              <a:r>
                <a:rPr lang="en-US" altLang="ko-KR" sz="1600" b="1">
                  <a:solidFill>
                    <a:schemeClr val="bg1"/>
                  </a:solidFill>
                  <a:effectLst/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01</a:t>
              </a:r>
            </a:p>
          </p:txBody>
        </p:sp>
        <p:sp>
          <p:nvSpPr>
            <p:cNvPr id="34" name="Rectangle: Rounded Corners 57">
              <a:extLst>
                <a:ext uri="{FF2B5EF4-FFF2-40B4-BE49-F238E27FC236}">
                  <a16:creationId xmlns:a16="http://schemas.microsoft.com/office/drawing/2014/main" id="{49441772-BA4B-43F6-8B26-58D681999C97}"/>
                </a:ext>
              </a:extLst>
            </p:cNvPr>
            <p:cNvSpPr/>
            <p:nvPr/>
          </p:nvSpPr>
          <p:spPr>
            <a:xfrm>
              <a:off x="7311152" y="3737300"/>
              <a:ext cx="3027007" cy="33067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0" anchor="ctr">
              <a:normAutofit fontScale="92500" lnSpcReduction="10000"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输入标题文本</a:t>
              </a:r>
            </a:p>
          </p:txBody>
        </p:sp>
        <p:sp>
          <p:nvSpPr>
            <p:cNvPr id="35" name="Freeform: Shape 58">
              <a:extLst>
                <a:ext uri="{FF2B5EF4-FFF2-40B4-BE49-F238E27FC236}">
                  <a16:creationId xmlns:a16="http://schemas.microsoft.com/office/drawing/2014/main" id="{742F8601-D12D-4FC7-A2C6-7770B181CD62}"/>
                </a:ext>
              </a:extLst>
            </p:cNvPr>
            <p:cNvSpPr/>
            <p:nvPr/>
          </p:nvSpPr>
          <p:spPr>
            <a:xfrm>
              <a:off x="7311152" y="3737300"/>
              <a:ext cx="589954" cy="330671"/>
            </a:xfrm>
            <a:custGeom>
              <a:avLst/>
              <a:gdLst>
                <a:gd name="connsiteX0" fmla="*/ 80296 w 649782"/>
                <a:gd name="connsiteY0" fmla="*/ 0 h 481764"/>
                <a:gd name="connsiteX1" fmla="*/ 649782 w 649782"/>
                <a:gd name="connsiteY1" fmla="*/ 0 h 481764"/>
                <a:gd name="connsiteX2" fmla="*/ 649782 w 649782"/>
                <a:gd name="connsiteY2" fmla="*/ 481764 h 481764"/>
                <a:gd name="connsiteX3" fmla="*/ 80296 w 649782"/>
                <a:gd name="connsiteY3" fmla="*/ 481764 h 481764"/>
                <a:gd name="connsiteX4" fmla="*/ 0 w 649782"/>
                <a:gd name="connsiteY4" fmla="*/ 401468 h 481764"/>
                <a:gd name="connsiteX5" fmla="*/ 0 w 649782"/>
                <a:gd name="connsiteY5" fmla="*/ 80296 h 481764"/>
                <a:gd name="connsiteX6" fmla="*/ 80296 w 649782"/>
                <a:gd name="connsiteY6" fmla="*/ 0 h 481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9782" h="481764">
                  <a:moveTo>
                    <a:pt x="80296" y="0"/>
                  </a:moveTo>
                  <a:lnTo>
                    <a:pt x="649782" y="0"/>
                  </a:lnTo>
                  <a:lnTo>
                    <a:pt x="649782" y="481764"/>
                  </a:lnTo>
                  <a:lnTo>
                    <a:pt x="80296" y="481764"/>
                  </a:lnTo>
                  <a:cubicBezTo>
                    <a:pt x="35950" y="481764"/>
                    <a:pt x="0" y="445814"/>
                    <a:pt x="0" y="401468"/>
                  </a:cubicBezTo>
                  <a:lnTo>
                    <a:pt x="0" y="80296"/>
                  </a:lnTo>
                  <a:cubicBezTo>
                    <a:pt x="0" y="35950"/>
                    <a:pt x="35950" y="0"/>
                    <a:pt x="80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36" name="TextBox 59">
              <a:extLst>
                <a:ext uri="{FF2B5EF4-FFF2-40B4-BE49-F238E27FC236}">
                  <a16:creationId xmlns:a16="http://schemas.microsoft.com/office/drawing/2014/main" id="{D79C12F7-5C81-4A93-AFBA-97C63C03998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401437" y="3733986"/>
              <a:ext cx="409384" cy="340735"/>
            </a:xfrm>
            <a:prstGeom prst="rect">
              <a:avLst/>
            </a:prstGeom>
            <a:noFill/>
            <a:extLst/>
          </p:spPr>
          <p:txBody>
            <a:bodyPr wrap="none" lIns="90000" tIns="46800" rIns="90000" bIns="46800">
              <a:normAutofit/>
            </a:bodyPr>
            <a:lstStyle/>
            <a:p>
              <a:pPr latinLnBrk="0"/>
              <a:r>
                <a:rPr lang="en-US" altLang="ko-KR" sz="1600" b="1">
                  <a:solidFill>
                    <a:schemeClr val="bg1"/>
                  </a:solidFill>
                  <a:effectLst/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02</a:t>
              </a:r>
            </a:p>
          </p:txBody>
        </p:sp>
        <p:sp>
          <p:nvSpPr>
            <p:cNvPr id="37" name="TextBox 65">
              <a:extLst>
                <a:ext uri="{FF2B5EF4-FFF2-40B4-BE49-F238E27FC236}">
                  <a16:creationId xmlns:a16="http://schemas.microsoft.com/office/drawing/2014/main" id="{8E0F9BEB-DA03-4815-90C6-B0E58795E9D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325129" y="2526029"/>
              <a:ext cx="3013030" cy="726924"/>
            </a:xfrm>
            <a:prstGeom prst="rect">
              <a:avLst/>
            </a:prstGeom>
            <a:noFill/>
            <a:extLst/>
          </p:spPr>
          <p:txBody>
            <a:bodyPr wrap="square" lIns="720000" tIns="46800" rIns="90000" bIns="46800">
              <a:noAutofit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200" b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输入替换内容</a:t>
              </a:r>
              <a:r>
                <a:rPr lang="en-US" altLang="zh-CN" sz="1200" b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58pic.com</a:t>
              </a:r>
              <a:r>
                <a:rPr lang="zh-CN" altLang="en-US" sz="1200" b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输入替换内容</a:t>
              </a:r>
              <a:r>
                <a:rPr lang="en-US" altLang="zh-CN" sz="1200" b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58pic.com</a:t>
              </a:r>
              <a:br>
                <a:rPr lang="zh-CN" altLang="en-US" sz="1200" b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</a:br>
              <a:endParaRPr lang="zh-CN" altLang="en-US" sz="12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38" name="TextBox 66">
              <a:extLst>
                <a:ext uri="{FF2B5EF4-FFF2-40B4-BE49-F238E27FC236}">
                  <a16:creationId xmlns:a16="http://schemas.microsoft.com/office/drawing/2014/main" id="{38B71987-A4DE-4569-B635-875D23AD57D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325129" y="4067971"/>
              <a:ext cx="3013030" cy="726924"/>
            </a:xfrm>
            <a:prstGeom prst="rect">
              <a:avLst/>
            </a:prstGeom>
            <a:noFill/>
            <a:extLst/>
          </p:spPr>
          <p:txBody>
            <a:bodyPr wrap="square" lIns="720000" tIns="46800" rIns="90000" bIns="46800">
              <a:noAutofit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200" b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输入替换内容</a:t>
              </a:r>
              <a:r>
                <a:rPr lang="en-US" altLang="zh-CN" sz="1200" b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58pic.com</a:t>
              </a:r>
              <a:r>
                <a:rPr lang="zh-CN" altLang="en-US" sz="1200" b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输入替换内容</a:t>
              </a:r>
              <a:r>
                <a:rPr lang="en-US" altLang="zh-CN" sz="1200" b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58pic.com</a:t>
              </a:r>
              <a:br>
                <a:rPr lang="zh-CN" altLang="en-US" sz="1200" b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</a:br>
              <a:endParaRPr lang="zh-CN" altLang="en-US" sz="12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39" name="Right Triangle 69">
              <a:extLst>
                <a:ext uri="{FF2B5EF4-FFF2-40B4-BE49-F238E27FC236}">
                  <a16:creationId xmlns:a16="http://schemas.microsoft.com/office/drawing/2014/main" id="{0F2C2453-C47E-4B8A-9374-A1159AF68537}"/>
                </a:ext>
              </a:extLst>
            </p:cNvPr>
            <p:cNvSpPr/>
            <p:nvPr/>
          </p:nvSpPr>
          <p:spPr>
            <a:xfrm>
              <a:off x="10338159" y="1706661"/>
              <a:ext cx="297624" cy="304283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6554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:blinds dir="vert"/>
      </p:transition>
    </mc:Choice>
    <mc:Fallback xmlns="">
      <p:transition spd="slow" advClick="0" advTm="2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7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7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7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7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7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7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1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1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1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1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1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4500"/>
                            </p:stCondLst>
                            <p:childTnLst>
                              <p:par>
                                <p:cTn id="164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3" grpId="0" animBg="1"/>
      <p:bldP spid="14" grpId="0" animBg="1"/>
      <p:bldP spid="15" grpId="0" animBg="1"/>
      <p:bldP spid="18" grpId="0" animBg="1"/>
      <p:bldP spid="19" grpId="0" animBg="1"/>
      <p:bldP spid="20" grpId="0" animBg="1"/>
      <p:bldP spid="23" grpId="0"/>
      <p:bldP spid="24" grpId="0"/>
      <p:bldP spid="25" grpId="0"/>
      <p:bldP spid="26" grpId="0"/>
      <p:bldP spid="27" grpId="0"/>
      <p:bldP spid="2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hart 13">
            <a:extLst>
              <a:ext uri="{FF2B5EF4-FFF2-40B4-BE49-F238E27FC236}">
                <a16:creationId xmlns:a16="http://schemas.microsoft.com/office/drawing/2014/main" id="{B4CC45F3-9267-40F1-8C4A-FC1E59ED190A}"/>
              </a:ext>
            </a:extLst>
          </p:cNvPr>
          <p:cNvGraphicFramePr/>
          <p:nvPr>
            <p:extLst/>
          </p:nvPr>
        </p:nvGraphicFramePr>
        <p:xfrm>
          <a:off x="1124214" y="1284798"/>
          <a:ext cx="4820456" cy="34319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7" name="文本框 16">
            <a:extLst>
              <a:ext uri="{FF2B5EF4-FFF2-40B4-BE49-F238E27FC236}">
                <a16:creationId xmlns:a16="http://schemas.microsoft.com/office/drawing/2014/main" id="{885F9D10-AE91-440F-989C-3BA18BAB75C6}"/>
              </a:ext>
            </a:extLst>
          </p:cNvPr>
          <p:cNvSpPr txBox="1"/>
          <p:nvPr/>
        </p:nvSpPr>
        <p:spPr>
          <a:xfrm>
            <a:off x="6507343" y="4012610"/>
            <a:ext cx="3562641" cy="663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14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  <a:r>
              <a:rPr lang="zh-CN" altLang="en-US" sz="1314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</a:t>
            </a:r>
            <a:r>
              <a:rPr lang="en-US" altLang="zh-CN" sz="1314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  <a:r>
              <a:rPr lang="zh-CN" altLang="en-US" sz="1314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  <a:r>
              <a:rPr lang="zh-CN" altLang="en-US" sz="1314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</a:t>
            </a:r>
            <a:r>
              <a:rPr lang="en-US" altLang="zh-CN" sz="1314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</p:txBody>
      </p:sp>
      <p:sp>
        <p:nvSpPr>
          <p:cNvPr id="18" name="Rectangle 24">
            <a:extLst>
              <a:ext uri="{FF2B5EF4-FFF2-40B4-BE49-F238E27FC236}">
                <a16:creationId xmlns:a16="http://schemas.microsoft.com/office/drawing/2014/main" id="{299EAE55-DBB4-4A2D-8040-47179F86D0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7342" y="3657743"/>
            <a:ext cx="1647928" cy="271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1"/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单击填加标题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349C3AA-B6BE-48B2-9870-BCC95ED2DD1B}"/>
              </a:ext>
            </a:extLst>
          </p:cNvPr>
          <p:cNvSpPr/>
          <p:nvPr/>
        </p:nvSpPr>
        <p:spPr>
          <a:xfrm>
            <a:off x="6327051" y="1711984"/>
            <a:ext cx="4664265" cy="392929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65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F7C276F-8D94-4742-A206-EF3428DA1016}"/>
              </a:ext>
            </a:extLst>
          </p:cNvPr>
          <p:cNvSpPr txBox="1"/>
          <p:nvPr/>
        </p:nvSpPr>
        <p:spPr>
          <a:xfrm>
            <a:off x="1185097" y="4743398"/>
            <a:ext cx="4890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点击添加标题</a:t>
            </a:r>
            <a:endParaRPr lang="en-US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FFAF768-2D23-4397-8418-9CA17E498B90}"/>
              </a:ext>
            </a:extLst>
          </p:cNvPr>
          <p:cNvSpPr txBox="1"/>
          <p:nvPr/>
        </p:nvSpPr>
        <p:spPr>
          <a:xfrm>
            <a:off x="1220607" y="5313242"/>
            <a:ext cx="4833964" cy="496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07B3B74-79F1-477F-8014-B471C2E89969}"/>
              </a:ext>
            </a:extLst>
          </p:cNvPr>
          <p:cNvSpPr/>
          <p:nvPr/>
        </p:nvSpPr>
        <p:spPr>
          <a:xfrm>
            <a:off x="6366294" y="1751162"/>
            <a:ext cx="4589253" cy="386463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1939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/>
          <p:cNvSpPr>
            <a:spLocks/>
          </p:cNvSpPr>
          <p:nvPr/>
        </p:nvSpPr>
        <p:spPr bwMode="auto">
          <a:xfrm>
            <a:off x="1188502" y="1412778"/>
            <a:ext cx="304587" cy="4310063"/>
          </a:xfrm>
          <a:custGeom>
            <a:avLst/>
            <a:gdLst>
              <a:gd name="T0" fmla="*/ 175 w 351"/>
              <a:gd name="T1" fmla="*/ 0 h 4948"/>
              <a:gd name="T2" fmla="*/ 175 w 351"/>
              <a:gd name="T3" fmla="*/ 0 h 4948"/>
              <a:gd name="T4" fmla="*/ 351 w 351"/>
              <a:gd name="T5" fmla="*/ 176 h 4948"/>
              <a:gd name="T6" fmla="*/ 351 w 351"/>
              <a:gd name="T7" fmla="*/ 4772 h 4948"/>
              <a:gd name="T8" fmla="*/ 175 w 351"/>
              <a:gd name="T9" fmla="*/ 4948 h 4948"/>
              <a:gd name="T10" fmla="*/ 175 w 351"/>
              <a:gd name="T11" fmla="*/ 4948 h 4948"/>
              <a:gd name="T12" fmla="*/ 0 w 351"/>
              <a:gd name="T13" fmla="*/ 4772 h 4948"/>
              <a:gd name="T14" fmla="*/ 0 w 351"/>
              <a:gd name="T15" fmla="*/ 176 h 4948"/>
              <a:gd name="T16" fmla="*/ 175 w 351"/>
              <a:gd name="T17" fmla="*/ 0 h 49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51" h="4948">
                <a:moveTo>
                  <a:pt x="175" y="0"/>
                </a:moveTo>
                <a:lnTo>
                  <a:pt x="175" y="0"/>
                </a:lnTo>
                <a:cubicBezTo>
                  <a:pt x="272" y="0"/>
                  <a:pt x="351" y="79"/>
                  <a:pt x="351" y="176"/>
                </a:cubicBezTo>
                <a:lnTo>
                  <a:pt x="351" y="4772"/>
                </a:lnTo>
                <a:cubicBezTo>
                  <a:pt x="351" y="4869"/>
                  <a:pt x="272" y="4948"/>
                  <a:pt x="175" y="4948"/>
                </a:cubicBezTo>
                <a:lnTo>
                  <a:pt x="175" y="4948"/>
                </a:lnTo>
                <a:cubicBezTo>
                  <a:pt x="79" y="4948"/>
                  <a:pt x="0" y="4869"/>
                  <a:pt x="0" y="4772"/>
                </a:cubicBezTo>
                <a:lnTo>
                  <a:pt x="0" y="176"/>
                </a:lnTo>
                <a:cubicBezTo>
                  <a:pt x="0" y="79"/>
                  <a:pt x="79" y="0"/>
                  <a:pt x="175" y="0"/>
                </a:cubicBezTo>
                <a:close/>
              </a:path>
            </a:pathLst>
          </a:custGeom>
          <a:solidFill>
            <a:srgbClr val="C1C0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388" tIns="45694" rIns="91388" bIns="45694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9" name="Freeform 6"/>
          <p:cNvSpPr>
            <a:spLocks/>
          </p:cNvSpPr>
          <p:nvPr/>
        </p:nvSpPr>
        <p:spPr bwMode="auto">
          <a:xfrm>
            <a:off x="1188502" y="1892201"/>
            <a:ext cx="304587" cy="3830639"/>
          </a:xfrm>
          <a:custGeom>
            <a:avLst/>
            <a:gdLst>
              <a:gd name="T0" fmla="*/ 175 w 351"/>
              <a:gd name="T1" fmla="*/ 0 h 4397"/>
              <a:gd name="T2" fmla="*/ 175 w 351"/>
              <a:gd name="T3" fmla="*/ 0 h 4397"/>
              <a:gd name="T4" fmla="*/ 351 w 351"/>
              <a:gd name="T5" fmla="*/ 143 h 4397"/>
              <a:gd name="T6" fmla="*/ 351 w 351"/>
              <a:gd name="T7" fmla="*/ 4254 h 4397"/>
              <a:gd name="T8" fmla="*/ 175 w 351"/>
              <a:gd name="T9" fmla="*/ 4397 h 4397"/>
              <a:gd name="T10" fmla="*/ 175 w 351"/>
              <a:gd name="T11" fmla="*/ 4397 h 4397"/>
              <a:gd name="T12" fmla="*/ 0 w 351"/>
              <a:gd name="T13" fmla="*/ 4254 h 4397"/>
              <a:gd name="T14" fmla="*/ 0 w 351"/>
              <a:gd name="T15" fmla="*/ 143 h 4397"/>
              <a:gd name="T16" fmla="*/ 175 w 351"/>
              <a:gd name="T17" fmla="*/ 0 h 4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51" h="4397">
                <a:moveTo>
                  <a:pt x="175" y="0"/>
                </a:moveTo>
                <a:lnTo>
                  <a:pt x="175" y="0"/>
                </a:lnTo>
                <a:cubicBezTo>
                  <a:pt x="272" y="0"/>
                  <a:pt x="351" y="64"/>
                  <a:pt x="351" y="143"/>
                </a:cubicBezTo>
                <a:lnTo>
                  <a:pt x="351" y="4254"/>
                </a:lnTo>
                <a:cubicBezTo>
                  <a:pt x="351" y="4332"/>
                  <a:pt x="272" y="4397"/>
                  <a:pt x="175" y="4397"/>
                </a:cubicBezTo>
                <a:lnTo>
                  <a:pt x="175" y="4397"/>
                </a:lnTo>
                <a:cubicBezTo>
                  <a:pt x="79" y="4397"/>
                  <a:pt x="0" y="4332"/>
                  <a:pt x="0" y="4254"/>
                </a:cubicBezTo>
                <a:lnTo>
                  <a:pt x="0" y="143"/>
                </a:lnTo>
                <a:cubicBezTo>
                  <a:pt x="0" y="64"/>
                  <a:pt x="79" y="0"/>
                  <a:pt x="17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388" tIns="45694" rIns="91388" bIns="45694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0" name="Oval 7"/>
          <p:cNvSpPr>
            <a:spLocks noChangeArrowheads="1"/>
          </p:cNvSpPr>
          <p:nvPr/>
        </p:nvSpPr>
        <p:spPr bwMode="auto">
          <a:xfrm>
            <a:off x="1058418" y="5354539"/>
            <a:ext cx="585378" cy="585789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388" tIns="45694" rIns="91388" bIns="45694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1" name="Freeform 8"/>
          <p:cNvSpPr>
            <a:spLocks/>
          </p:cNvSpPr>
          <p:nvPr/>
        </p:nvSpPr>
        <p:spPr bwMode="auto">
          <a:xfrm>
            <a:off x="2362603" y="1412778"/>
            <a:ext cx="306174" cy="4310063"/>
          </a:xfrm>
          <a:custGeom>
            <a:avLst/>
            <a:gdLst>
              <a:gd name="T0" fmla="*/ 175 w 351"/>
              <a:gd name="T1" fmla="*/ 0 h 4948"/>
              <a:gd name="T2" fmla="*/ 175 w 351"/>
              <a:gd name="T3" fmla="*/ 0 h 4948"/>
              <a:gd name="T4" fmla="*/ 351 w 351"/>
              <a:gd name="T5" fmla="*/ 176 h 4948"/>
              <a:gd name="T6" fmla="*/ 351 w 351"/>
              <a:gd name="T7" fmla="*/ 4772 h 4948"/>
              <a:gd name="T8" fmla="*/ 175 w 351"/>
              <a:gd name="T9" fmla="*/ 4948 h 4948"/>
              <a:gd name="T10" fmla="*/ 175 w 351"/>
              <a:gd name="T11" fmla="*/ 4948 h 4948"/>
              <a:gd name="T12" fmla="*/ 0 w 351"/>
              <a:gd name="T13" fmla="*/ 4772 h 4948"/>
              <a:gd name="T14" fmla="*/ 0 w 351"/>
              <a:gd name="T15" fmla="*/ 176 h 4948"/>
              <a:gd name="T16" fmla="*/ 175 w 351"/>
              <a:gd name="T17" fmla="*/ 0 h 49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51" h="4948">
                <a:moveTo>
                  <a:pt x="175" y="0"/>
                </a:moveTo>
                <a:lnTo>
                  <a:pt x="175" y="0"/>
                </a:lnTo>
                <a:cubicBezTo>
                  <a:pt x="272" y="0"/>
                  <a:pt x="351" y="79"/>
                  <a:pt x="351" y="176"/>
                </a:cubicBezTo>
                <a:lnTo>
                  <a:pt x="351" y="4772"/>
                </a:lnTo>
                <a:cubicBezTo>
                  <a:pt x="351" y="4869"/>
                  <a:pt x="272" y="4948"/>
                  <a:pt x="175" y="4948"/>
                </a:cubicBezTo>
                <a:lnTo>
                  <a:pt x="175" y="4948"/>
                </a:lnTo>
                <a:cubicBezTo>
                  <a:pt x="79" y="4948"/>
                  <a:pt x="0" y="4869"/>
                  <a:pt x="0" y="4772"/>
                </a:cubicBezTo>
                <a:lnTo>
                  <a:pt x="0" y="176"/>
                </a:lnTo>
                <a:cubicBezTo>
                  <a:pt x="0" y="79"/>
                  <a:pt x="79" y="0"/>
                  <a:pt x="175" y="0"/>
                </a:cubicBezTo>
                <a:close/>
              </a:path>
            </a:pathLst>
          </a:custGeom>
          <a:solidFill>
            <a:srgbClr val="C1C0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388" tIns="45694" rIns="91388" bIns="45694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2" name="Freeform 9"/>
          <p:cNvSpPr>
            <a:spLocks/>
          </p:cNvSpPr>
          <p:nvPr/>
        </p:nvSpPr>
        <p:spPr bwMode="auto">
          <a:xfrm>
            <a:off x="2362603" y="2389089"/>
            <a:ext cx="306174" cy="3333750"/>
          </a:xfrm>
          <a:custGeom>
            <a:avLst/>
            <a:gdLst>
              <a:gd name="T0" fmla="*/ 175 w 351"/>
              <a:gd name="T1" fmla="*/ 0 h 3828"/>
              <a:gd name="T2" fmla="*/ 175 w 351"/>
              <a:gd name="T3" fmla="*/ 0 h 3828"/>
              <a:gd name="T4" fmla="*/ 351 w 351"/>
              <a:gd name="T5" fmla="*/ 124 h 3828"/>
              <a:gd name="T6" fmla="*/ 351 w 351"/>
              <a:gd name="T7" fmla="*/ 3703 h 3828"/>
              <a:gd name="T8" fmla="*/ 175 w 351"/>
              <a:gd name="T9" fmla="*/ 3828 h 3828"/>
              <a:gd name="T10" fmla="*/ 175 w 351"/>
              <a:gd name="T11" fmla="*/ 3828 h 3828"/>
              <a:gd name="T12" fmla="*/ 0 w 351"/>
              <a:gd name="T13" fmla="*/ 3703 h 3828"/>
              <a:gd name="T14" fmla="*/ 0 w 351"/>
              <a:gd name="T15" fmla="*/ 124 h 3828"/>
              <a:gd name="T16" fmla="*/ 175 w 351"/>
              <a:gd name="T17" fmla="*/ 0 h 38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51" h="3828">
                <a:moveTo>
                  <a:pt x="175" y="0"/>
                </a:moveTo>
                <a:lnTo>
                  <a:pt x="175" y="0"/>
                </a:lnTo>
                <a:cubicBezTo>
                  <a:pt x="272" y="0"/>
                  <a:pt x="351" y="56"/>
                  <a:pt x="351" y="124"/>
                </a:cubicBezTo>
                <a:lnTo>
                  <a:pt x="351" y="3703"/>
                </a:lnTo>
                <a:cubicBezTo>
                  <a:pt x="351" y="3772"/>
                  <a:pt x="272" y="3828"/>
                  <a:pt x="175" y="3828"/>
                </a:cubicBezTo>
                <a:lnTo>
                  <a:pt x="175" y="3828"/>
                </a:lnTo>
                <a:cubicBezTo>
                  <a:pt x="79" y="3828"/>
                  <a:pt x="0" y="3772"/>
                  <a:pt x="0" y="3703"/>
                </a:cubicBezTo>
                <a:lnTo>
                  <a:pt x="0" y="124"/>
                </a:lnTo>
                <a:cubicBezTo>
                  <a:pt x="0" y="56"/>
                  <a:pt x="79" y="0"/>
                  <a:pt x="17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388" tIns="45694" rIns="91388" bIns="45694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3" name="Oval 10"/>
          <p:cNvSpPr>
            <a:spLocks noChangeArrowheads="1"/>
          </p:cNvSpPr>
          <p:nvPr/>
        </p:nvSpPr>
        <p:spPr bwMode="auto">
          <a:xfrm>
            <a:off x="2232520" y="5354539"/>
            <a:ext cx="585378" cy="585789"/>
          </a:xfrm>
          <a:prstGeom prst="ellipse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388" tIns="45694" rIns="91388" bIns="45694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4" name="Freeform 11"/>
          <p:cNvSpPr>
            <a:spLocks/>
          </p:cNvSpPr>
          <p:nvPr/>
        </p:nvSpPr>
        <p:spPr bwMode="auto">
          <a:xfrm>
            <a:off x="3462543" y="1412778"/>
            <a:ext cx="306174" cy="4310063"/>
          </a:xfrm>
          <a:custGeom>
            <a:avLst/>
            <a:gdLst>
              <a:gd name="T0" fmla="*/ 175 w 351"/>
              <a:gd name="T1" fmla="*/ 0 h 4948"/>
              <a:gd name="T2" fmla="*/ 175 w 351"/>
              <a:gd name="T3" fmla="*/ 0 h 4948"/>
              <a:gd name="T4" fmla="*/ 351 w 351"/>
              <a:gd name="T5" fmla="*/ 176 h 4948"/>
              <a:gd name="T6" fmla="*/ 351 w 351"/>
              <a:gd name="T7" fmla="*/ 4772 h 4948"/>
              <a:gd name="T8" fmla="*/ 175 w 351"/>
              <a:gd name="T9" fmla="*/ 4948 h 4948"/>
              <a:gd name="T10" fmla="*/ 175 w 351"/>
              <a:gd name="T11" fmla="*/ 4948 h 4948"/>
              <a:gd name="T12" fmla="*/ 0 w 351"/>
              <a:gd name="T13" fmla="*/ 4772 h 4948"/>
              <a:gd name="T14" fmla="*/ 0 w 351"/>
              <a:gd name="T15" fmla="*/ 176 h 4948"/>
              <a:gd name="T16" fmla="*/ 175 w 351"/>
              <a:gd name="T17" fmla="*/ 0 h 49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51" h="4948">
                <a:moveTo>
                  <a:pt x="175" y="0"/>
                </a:moveTo>
                <a:lnTo>
                  <a:pt x="175" y="0"/>
                </a:lnTo>
                <a:cubicBezTo>
                  <a:pt x="272" y="0"/>
                  <a:pt x="351" y="79"/>
                  <a:pt x="351" y="176"/>
                </a:cubicBezTo>
                <a:lnTo>
                  <a:pt x="351" y="4772"/>
                </a:lnTo>
                <a:cubicBezTo>
                  <a:pt x="351" y="4869"/>
                  <a:pt x="272" y="4948"/>
                  <a:pt x="175" y="4948"/>
                </a:cubicBezTo>
                <a:lnTo>
                  <a:pt x="175" y="4948"/>
                </a:lnTo>
                <a:cubicBezTo>
                  <a:pt x="79" y="4948"/>
                  <a:pt x="0" y="4869"/>
                  <a:pt x="0" y="4772"/>
                </a:cubicBezTo>
                <a:lnTo>
                  <a:pt x="0" y="176"/>
                </a:lnTo>
                <a:cubicBezTo>
                  <a:pt x="0" y="79"/>
                  <a:pt x="79" y="0"/>
                  <a:pt x="175" y="0"/>
                </a:cubicBezTo>
                <a:close/>
              </a:path>
            </a:pathLst>
          </a:custGeom>
          <a:solidFill>
            <a:srgbClr val="C1C0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388" tIns="45694" rIns="91388" bIns="45694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5" name="Freeform 12"/>
          <p:cNvSpPr>
            <a:spLocks/>
          </p:cNvSpPr>
          <p:nvPr/>
        </p:nvSpPr>
        <p:spPr bwMode="auto">
          <a:xfrm>
            <a:off x="3462543" y="1590577"/>
            <a:ext cx="306174" cy="4132263"/>
          </a:xfrm>
          <a:custGeom>
            <a:avLst/>
            <a:gdLst>
              <a:gd name="T0" fmla="*/ 175 w 351"/>
              <a:gd name="T1" fmla="*/ 0 h 4744"/>
              <a:gd name="T2" fmla="*/ 175 w 351"/>
              <a:gd name="T3" fmla="*/ 0 h 4744"/>
              <a:gd name="T4" fmla="*/ 351 w 351"/>
              <a:gd name="T5" fmla="*/ 154 h 4744"/>
              <a:gd name="T6" fmla="*/ 351 w 351"/>
              <a:gd name="T7" fmla="*/ 4589 h 4744"/>
              <a:gd name="T8" fmla="*/ 175 w 351"/>
              <a:gd name="T9" fmla="*/ 4744 h 4744"/>
              <a:gd name="T10" fmla="*/ 175 w 351"/>
              <a:gd name="T11" fmla="*/ 4744 h 4744"/>
              <a:gd name="T12" fmla="*/ 0 w 351"/>
              <a:gd name="T13" fmla="*/ 4589 h 4744"/>
              <a:gd name="T14" fmla="*/ 0 w 351"/>
              <a:gd name="T15" fmla="*/ 154 h 4744"/>
              <a:gd name="T16" fmla="*/ 175 w 351"/>
              <a:gd name="T17" fmla="*/ 0 h 47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51" h="4744">
                <a:moveTo>
                  <a:pt x="175" y="0"/>
                </a:moveTo>
                <a:lnTo>
                  <a:pt x="175" y="0"/>
                </a:lnTo>
                <a:cubicBezTo>
                  <a:pt x="272" y="0"/>
                  <a:pt x="351" y="69"/>
                  <a:pt x="351" y="154"/>
                </a:cubicBezTo>
                <a:lnTo>
                  <a:pt x="351" y="4589"/>
                </a:lnTo>
                <a:cubicBezTo>
                  <a:pt x="351" y="4674"/>
                  <a:pt x="272" y="4744"/>
                  <a:pt x="175" y="4744"/>
                </a:cubicBezTo>
                <a:lnTo>
                  <a:pt x="175" y="4744"/>
                </a:lnTo>
                <a:cubicBezTo>
                  <a:pt x="79" y="4744"/>
                  <a:pt x="0" y="4674"/>
                  <a:pt x="0" y="4589"/>
                </a:cubicBezTo>
                <a:lnTo>
                  <a:pt x="0" y="154"/>
                </a:lnTo>
                <a:cubicBezTo>
                  <a:pt x="0" y="69"/>
                  <a:pt x="79" y="0"/>
                  <a:pt x="1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388" tIns="45694" rIns="91388" bIns="45694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6" name="Oval 13"/>
          <p:cNvSpPr>
            <a:spLocks noChangeArrowheads="1"/>
          </p:cNvSpPr>
          <p:nvPr/>
        </p:nvSpPr>
        <p:spPr bwMode="auto">
          <a:xfrm>
            <a:off x="3332459" y="5354539"/>
            <a:ext cx="585378" cy="585789"/>
          </a:xfrm>
          <a:prstGeom prst="ellipse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388" tIns="45694" rIns="91388" bIns="45694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7" name="Freeform 14"/>
          <p:cNvSpPr>
            <a:spLocks/>
          </p:cNvSpPr>
          <p:nvPr/>
        </p:nvSpPr>
        <p:spPr bwMode="auto">
          <a:xfrm>
            <a:off x="4703669" y="1412778"/>
            <a:ext cx="306174" cy="4310063"/>
          </a:xfrm>
          <a:custGeom>
            <a:avLst/>
            <a:gdLst>
              <a:gd name="T0" fmla="*/ 176 w 352"/>
              <a:gd name="T1" fmla="*/ 0 h 4948"/>
              <a:gd name="T2" fmla="*/ 176 w 352"/>
              <a:gd name="T3" fmla="*/ 0 h 4948"/>
              <a:gd name="T4" fmla="*/ 352 w 352"/>
              <a:gd name="T5" fmla="*/ 176 h 4948"/>
              <a:gd name="T6" fmla="*/ 352 w 352"/>
              <a:gd name="T7" fmla="*/ 4772 h 4948"/>
              <a:gd name="T8" fmla="*/ 176 w 352"/>
              <a:gd name="T9" fmla="*/ 4948 h 4948"/>
              <a:gd name="T10" fmla="*/ 176 w 352"/>
              <a:gd name="T11" fmla="*/ 4948 h 4948"/>
              <a:gd name="T12" fmla="*/ 0 w 352"/>
              <a:gd name="T13" fmla="*/ 4772 h 4948"/>
              <a:gd name="T14" fmla="*/ 0 w 352"/>
              <a:gd name="T15" fmla="*/ 176 h 4948"/>
              <a:gd name="T16" fmla="*/ 176 w 352"/>
              <a:gd name="T17" fmla="*/ 0 h 49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52" h="4948">
                <a:moveTo>
                  <a:pt x="176" y="0"/>
                </a:moveTo>
                <a:lnTo>
                  <a:pt x="176" y="0"/>
                </a:lnTo>
                <a:cubicBezTo>
                  <a:pt x="273" y="0"/>
                  <a:pt x="352" y="79"/>
                  <a:pt x="352" y="176"/>
                </a:cubicBezTo>
                <a:lnTo>
                  <a:pt x="352" y="4772"/>
                </a:lnTo>
                <a:cubicBezTo>
                  <a:pt x="352" y="4869"/>
                  <a:pt x="273" y="4948"/>
                  <a:pt x="176" y="4948"/>
                </a:cubicBezTo>
                <a:lnTo>
                  <a:pt x="176" y="4948"/>
                </a:lnTo>
                <a:cubicBezTo>
                  <a:pt x="79" y="4948"/>
                  <a:pt x="0" y="4869"/>
                  <a:pt x="0" y="4772"/>
                </a:cubicBezTo>
                <a:lnTo>
                  <a:pt x="0" y="176"/>
                </a:lnTo>
                <a:cubicBezTo>
                  <a:pt x="0" y="79"/>
                  <a:pt x="79" y="0"/>
                  <a:pt x="176" y="0"/>
                </a:cubicBezTo>
                <a:close/>
              </a:path>
            </a:pathLst>
          </a:custGeom>
          <a:solidFill>
            <a:srgbClr val="C1C0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388" tIns="45694" rIns="91388" bIns="45694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8" name="Freeform 15"/>
          <p:cNvSpPr>
            <a:spLocks/>
          </p:cNvSpPr>
          <p:nvPr/>
        </p:nvSpPr>
        <p:spPr bwMode="auto">
          <a:xfrm>
            <a:off x="4703669" y="2060850"/>
            <a:ext cx="306174" cy="3661991"/>
          </a:xfrm>
          <a:custGeom>
            <a:avLst/>
            <a:gdLst>
              <a:gd name="T0" fmla="*/ 176 w 352"/>
              <a:gd name="T1" fmla="*/ 0 h 4581"/>
              <a:gd name="T2" fmla="*/ 176 w 352"/>
              <a:gd name="T3" fmla="*/ 0 h 4581"/>
              <a:gd name="T4" fmla="*/ 352 w 352"/>
              <a:gd name="T5" fmla="*/ 149 h 4581"/>
              <a:gd name="T6" fmla="*/ 352 w 352"/>
              <a:gd name="T7" fmla="*/ 4432 h 4581"/>
              <a:gd name="T8" fmla="*/ 176 w 352"/>
              <a:gd name="T9" fmla="*/ 4581 h 4581"/>
              <a:gd name="T10" fmla="*/ 176 w 352"/>
              <a:gd name="T11" fmla="*/ 4581 h 4581"/>
              <a:gd name="T12" fmla="*/ 0 w 352"/>
              <a:gd name="T13" fmla="*/ 4432 h 4581"/>
              <a:gd name="T14" fmla="*/ 0 w 352"/>
              <a:gd name="T15" fmla="*/ 149 h 4581"/>
              <a:gd name="T16" fmla="*/ 176 w 352"/>
              <a:gd name="T17" fmla="*/ 0 h 4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52" h="4581">
                <a:moveTo>
                  <a:pt x="176" y="0"/>
                </a:moveTo>
                <a:lnTo>
                  <a:pt x="176" y="0"/>
                </a:lnTo>
                <a:cubicBezTo>
                  <a:pt x="273" y="0"/>
                  <a:pt x="352" y="67"/>
                  <a:pt x="352" y="149"/>
                </a:cubicBezTo>
                <a:lnTo>
                  <a:pt x="352" y="4432"/>
                </a:lnTo>
                <a:cubicBezTo>
                  <a:pt x="352" y="4514"/>
                  <a:pt x="273" y="4581"/>
                  <a:pt x="176" y="4581"/>
                </a:cubicBezTo>
                <a:lnTo>
                  <a:pt x="176" y="4581"/>
                </a:lnTo>
                <a:cubicBezTo>
                  <a:pt x="79" y="4581"/>
                  <a:pt x="0" y="4514"/>
                  <a:pt x="0" y="4432"/>
                </a:cubicBezTo>
                <a:lnTo>
                  <a:pt x="0" y="149"/>
                </a:lnTo>
                <a:cubicBezTo>
                  <a:pt x="0" y="67"/>
                  <a:pt x="79" y="0"/>
                  <a:pt x="1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388" tIns="45694" rIns="91388" bIns="45694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9" name="Oval 16"/>
          <p:cNvSpPr>
            <a:spLocks noChangeArrowheads="1"/>
          </p:cNvSpPr>
          <p:nvPr/>
        </p:nvSpPr>
        <p:spPr bwMode="auto">
          <a:xfrm>
            <a:off x="4575173" y="5354539"/>
            <a:ext cx="585378" cy="585789"/>
          </a:xfrm>
          <a:prstGeom prst="ellipse">
            <a:avLst/>
          </a:prstGeom>
          <a:solidFill>
            <a:schemeClr val="accent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388" tIns="45694" rIns="91388" bIns="45694" numCol="1" anchor="t" anchorCtr="0" compatLnSpc="1">
            <a:prstTxWarp prst="textNoShape">
              <a:avLst/>
            </a:prstTxWarp>
          </a:bodyPr>
          <a:lstStyle/>
          <a:p>
            <a:endParaRPr lang="zh-CN" altLang="en-US" sz="2399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25898" y="6012577"/>
            <a:ext cx="1024600" cy="338373"/>
          </a:xfrm>
          <a:prstGeom prst="rect">
            <a:avLst/>
          </a:prstGeom>
          <a:noFill/>
        </p:spPr>
        <p:txBody>
          <a:bodyPr wrap="square" lIns="91388" tIns="45694" rIns="91388" bIns="45694" rtlCol="0">
            <a:spAutoFit/>
          </a:bodyPr>
          <a:lstStyle/>
          <a:p>
            <a:pPr>
              <a:defRPr/>
            </a:pPr>
            <a:r>
              <a:rPr lang="zh-CN" altLang="en-US" sz="1599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Times New Roman" pitchFamily="18" charset="0"/>
                <a:sym typeface="Source Han Sans HW SC" panose="020F0502020204030204"/>
              </a:rPr>
              <a:t>添加标题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007485" y="6012577"/>
            <a:ext cx="1024600" cy="338373"/>
          </a:xfrm>
          <a:prstGeom prst="rect">
            <a:avLst/>
          </a:prstGeom>
          <a:noFill/>
        </p:spPr>
        <p:txBody>
          <a:bodyPr wrap="square" lIns="91388" tIns="45694" rIns="91388" bIns="45694" rtlCol="0">
            <a:spAutoFit/>
          </a:bodyPr>
          <a:lstStyle/>
          <a:p>
            <a:pPr>
              <a:defRPr/>
            </a:pPr>
            <a:r>
              <a:rPr lang="zh-CN" altLang="en-US" sz="1599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Times New Roman" pitchFamily="18" charset="0"/>
                <a:sym typeface="Source Han Sans HW SC" panose="020F0502020204030204"/>
              </a:rPr>
              <a:t>添加标题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157563" y="6012577"/>
            <a:ext cx="1024600" cy="338373"/>
          </a:xfrm>
          <a:prstGeom prst="rect">
            <a:avLst/>
          </a:prstGeom>
          <a:noFill/>
        </p:spPr>
        <p:txBody>
          <a:bodyPr wrap="square" lIns="91388" tIns="45694" rIns="91388" bIns="45694" rtlCol="0">
            <a:spAutoFit/>
          </a:bodyPr>
          <a:lstStyle/>
          <a:p>
            <a:pPr>
              <a:defRPr/>
            </a:pPr>
            <a:r>
              <a:rPr lang="zh-CN" altLang="en-US" sz="1599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Times New Roman" pitchFamily="18" charset="0"/>
                <a:sym typeface="Source Han Sans HW SC" panose="020F0502020204030204"/>
              </a:rPr>
              <a:t>添加标题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354906" y="6012577"/>
            <a:ext cx="1024600" cy="338373"/>
          </a:xfrm>
          <a:prstGeom prst="rect">
            <a:avLst/>
          </a:prstGeom>
          <a:noFill/>
        </p:spPr>
        <p:txBody>
          <a:bodyPr wrap="square" lIns="91388" tIns="45694" rIns="91388" bIns="45694" rtlCol="0">
            <a:spAutoFit/>
          </a:bodyPr>
          <a:lstStyle/>
          <a:p>
            <a:pPr>
              <a:defRPr/>
            </a:pPr>
            <a:r>
              <a:rPr lang="zh-CN" altLang="en-US" sz="1599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Times New Roman" pitchFamily="18" charset="0"/>
                <a:sym typeface="Source Han Sans HW SC" panose="020F0502020204030204"/>
              </a:rPr>
              <a:t>添加标题</a:t>
            </a:r>
          </a:p>
        </p:txBody>
      </p:sp>
      <p:sp>
        <p:nvSpPr>
          <p:cNvPr id="25" name="矩形 83"/>
          <p:cNvSpPr>
            <a:spLocks noChangeArrowheads="1"/>
          </p:cNvSpPr>
          <p:nvPr/>
        </p:nvSpPr>
        <p:spPr bwMode="auto">
          <a:xfrm>
            <a:off x="6217955" y="1235105"/>
            <a:ext cx="5105913" cy="4983816"/>
          </a:xfrm>
          <a:prstGeom prst="rect">
            <a:avLst/>
          </a:prstGeom>
          <a:solidFill>
            <a:srgbClr val="F2F2F2"/>
          </a:solidFill>
          <a:ln w="9525" cmpd="sng">
            <a:solidFill>
              <a:schemeClr val="accent1"/>
            </a:solidFill>
            <a:miter lim="800000"/>
            <a:headEnd/>
            <a:tailEnd/>
          </a:ln>
        </p:spPr>
        <p:txBody>
          <a:bodyPr lIns="91388" tIns="45694" rIns="91388" bIns="45694"/>
          <a:lstStyle/>
          <a:p>
            <a:endParaRPr lang="zh-CN" altLang="en-US" sz="2399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7" name="Freeform 12"/>
          <p:cNvSpPr>
            <a:spLocks/>
          </p:cNvSpPr>
          <p:nvPr/>
        </p:nvSpPr>
        <p:spPr bwMode="auto">
          <a:xfrm>
            <a:off x="6143392" y="1089055"/>
            <a:ext cx="528269" cy="530226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388" tIns="45694" rIns="91388" bIns="45694"/>
          <a:lstStyle/>
          <a:p>
            <a:endParaRPr lang="zh-CN" altLang="en-US" sz="2399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8" name="Freeform 12"/>
          <p:cNvSpPr>
            <a:spLocks/>
          </p:cNvSpPr>
          <p:nvPr/>
        </p:nvSpPr>
        <p:spPr bwMode="auto">
          <a:xfrm flipH="1" flipV="1">
            <a:off x="10903332" y="5803695"/>
            <a:ext cx="528269" cy="530226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388" tIns="45694" rIns="91388" bIns="45694"/>
          <a:lstStyle/>
          <a:p>
            <a:endParaRPr lang="zh-CN" altLang="en-US" sz="2399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97307" y="5507940"/>
            <a:ext cx="538825" cy="338373"/>
          </a:xfrm>
          <a:prstGeom prst="rect">
            <a:avLst/>
          </a:prstGeom>
          <a:noFill/>
        </p:spPr>
        <p:txBody>
          <a:bodyPr wrap="none" lIns="91388" tIns="45694" rIns="91388" bIns="45694" rtlCol="0">
            <a:spAutoFit/>
          </a:bodyPr>
          <a:lstStyle/>
          <a:p>
            <a:r>
              <a:rPr lang="en-US" altLang="zh-CN" sz="1599" dirty="0">
                <a:solidFill>
                  <a:schemeClr val="bg1">
                    <a:lumMod val="9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90%</a:t>
            </a:r>
            <a:endParaRPr lang="zh-CN" altLang="en-US" sz="1599" dirty="0">
              <a:solidFill>
                <a:schemeClr val="bg1">
                  <a:lumMod val="95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263139" y="5507940"/>
            <a:ext cx="538825" cy="338373"/>
          </a:xfrm>
          <a:prstGeom prst="rect">
            <a:avLst/>
          </a:prstGeom>
          <a:noFill/>
        </p:spPr>
        <p:txBody>
          <a:bodyPr wrap="none" lIns="91388" tIns="45694" rIns="91388" bIns="45694" rtlCol="0">
            <a:spAutoFit/>
          </a:bodyPr>
          <a:lstStyle/>
          <a:p>
            <a:r>
              <a:rPr lang="en-US" altLang="zh-CN" sz="1599" dirty="0">
                <a:solidFill>
                  <a:schemeClr val="bg1">
                    <a:lumMod val="9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70%</a:t>
            </a:r>
            <a:endParaRPr lang="zh-CN" altLang="en-US" sz="1599" dirty="0">
              <a:solidFill>
                <a:schemeClr val="bg1">
                  <a:lumMod val="95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365953" y="5507940"/>
            <a:ext cx="538825" cy="338373"/>
          </a:xfrm>
          <a:prstGeom prst="rect">
            <a:avLst/>
          </a:prstGeom>
          <a:noFill/>
        </p:spPr>
        <p:txBody>
          <a:bodyPr wrap="none" lIns="91388" tIns="45694" rIns="91388" bIns="45694" rtlCol="0">
            <a:spAutoFit/>
          </a:bodyPr>
          <a:lstStyle/>
          <a:p>
            <a:r>
              <a:rPr lang="en-US" altLang="zh-CN" sz="1599" dirty="0">
                <a:solidFill>
                  <a:schemeClr val="bg1">
                    <a:lumMod val="9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98%</a:t>
            </a:r>
            <a:endParaRPr lang="zh-CN" altLang="en-US" sz="1599" dirty="0">
              <a:solidFill>
                <a:schemeClr val="bg1">
                  <a:lumMod val="95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594803" y="5507940"/>
            <a:ext cx="538825" cy="338373"/>
          </a:xfrm>
          <a:prstGeom prst="rect">
            <a:avLst/>
          </a:prstGeom>
          <a:noFill/>
        </p:spPr>
        <p:txBody>
          <a:bodyPr wrap="none" lIns="91388" tIns="45694" rIns="91388" bIns="45694" rtlCol="0">
            <a:spAutoFit/>
          </a:bodyPr>
          <a:lstStyle/>
          <a:p>
            <a:r>
              <a:rPr lang="en-US" altLang="zh-CN" sz="1599" dirty="0">
                <a:solidFill>
                  <a:schemeClr val="bg1">
                    <a:lumMod val="9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85%</a:t>
            </a:r>
            <a:endParaRPr lang="zh-CN" altLang="en-US" sz="1599" dirty="0">
              <a:solidFill>
                <a:schemeClr val="bg1">
                  <a:lumMod val="95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9" name="TextBox 20">
            <a:extLst>
              <a:ext uri="{FF2B5EF4-FFF2-40B4-BE49-F238E27FC236}">
                <a16:creationId xmlns:a16="http://schemas.microsoft.com/office/drawing/2014/main" id="{49A7B2BE-B335-411B-BB0A-B9968E8DEB5D}"/>
              </a:ext>
            </a:extLst>
          </p:cNvPr>
          <p:cNvSpPr txBox="1"/>
          <p:nvPr/>
        </p:nvSpPr>
        <p:spPr>
          <a:xfrm>
            <a:off x="6833847" y="2135284"/>
            <a:ext cx="827845" cy="375635"/>
          </a:xfrm>
          <a:prstGeom prst="round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Open Sans" panose="020B0606030504020204" pitchFamily="34" charset="0"/>
                <a:sym typeface="Source Han Sans HW SC" panose="020F0502020204030204"/>
              </a:rPr>
              <a:t>标题内容</a:t>
            </a:r>
            <a:r>
              <a:rPr lang="id-ID" altLang="zh-CN" sz="1200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Open Sans" panose="020B0606030504020204" pitchFamily="34" charset="0"/>
                <a:sym typeface="Source Han Sans HW SC" panose="020F0502020204030204"/>
              </a:rPr>
              <a:t> </a:t>
            </a:r>
            <a:endParaRPr lang="en-US" altLang="zh-CN" sz="1200" dirty="0">
              <a:solidFill>
                <a:schemeClr val="bg1"/>
              </a:solidFill>
              <a:latin typeface="Source Han Sans HW SC"/>
              <a:ea typeface="PangMenZhengDao" panose="02010600030101010101" pitchFamily="2" charset="-122"/>
              <a:cs typeface="Open Sans" panose="020B0606030504020204" pitchFamily="34" charset="0"/>
              <a:sym typeface="Source Han Sans HW SC" panose="020F0502020204030204"/>
            </a:endParaRPr>
          </a:p>
        </p:txBody>
      </p:sp>
      <p:sp>
        <p:nvSpPr>
          <p:cNvPr id="33" name="TextBox 22">
            <a:extLst>
              <a:ext uri="{FF2B5EF4-FFF2-40B4-BE49-F238E27FC236}">
                <a16:creationId xmlns:a16="http://schemas.microsoft.com/office/drawing/2014/main" id="{FF7D57B2-CB65-4B5F-A6CB-613FF02FA26C}"/>
              </a:ext>
            </a:extLst>
          </p:cNvPr>
          <p:cNvSpPr txBox="1"/>
          <p:nvPr/>
        </p:nvSpPr>
        <p:spPr>
          <a:xfrm>
            <a:off x="6833847" y="3914824"/>
            <a:ext cx="827845" cy="375635"/>
          </a:xfrm>
          <a:prstGeom prst="roundRect">
            <a:avLst/>
          </a:prstGeom>
          <a:solidFill>
            <a:schemeClr val="accent3"/>
          </a:solidFill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Open Sans" panose="020B0606030504020204" pitchFamily="34" charset="0"/>
                <a:sym typeface="Source Han Sans HW SC" panose="020F0502020204030204"/>
              </a:rPr>
              <a:t>标题内容</a:t>
            </a:r>
            <a:r>
              <a:rPr lang="id-ID" altLang="zh-CN" sz="1200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Open Sans" panose="020B0606030504020204" pitchFamily="34" charset="0"/>
                <a:sym typeface="Source Han Sans HW SC" panose="020F0502020204030204"/>
              </a:rPr>
              <a:t> </a:t>
            </a:r>
            <a:endParaRPr lang="en-US" altLang="zh-CN" sz="1200" dirty="0">
              <a:solidFill>
                <a:schemeClr val="bg1"/>
              </a:solidFill>
              <a:latin typeface="Source Han Sans HW SC"/>
              <a:ea typeface="PangMenZhengDao" panose="02010600030101010101" pitchFamily="2" charset="-122"/>
              <a:cs typeface="Open Sans" panose="020B0606030504020204" pitchFamily="34" charset="0"/>
              <a:sym typeface="Source Han Sans HW SC" panose="020F0502020204030204"/>
            </a:endParaRPr>
          </a:p>
        </p:txBody>
      </p:sp>
      <p:sp>
        <p:nvSpPr>
          <p:cNvPr id="34" name="TextBox 24">
            <a:extLst>
              <a:ext uri="{FF2B5EF4-FFF2-40B4-BE49-F238E27FC236}">
                <a16:creationId xmlns:a16="http://schemas.microsoft.com/office/drawing/2014/main" id="{DAF3B983-9FC9-4F74-AA00-05DB082F04D3}"/>
              </a:ext>
            </a:extLst>
          </p:cNvPr>
          <p:cNvSpPr txBox="1"/>
          <p:nvPr/>
        </p:nvSpPr>
        <p:spPr>
          <a:xfrm>
            <a:off x="6833847" y="3025053"/>
            <a:ext cx="827845" cy="375635"/>
          </a:xfrm>
          <a:prstGeom prst="round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Open Sans" panose="020B0606030504020204" pitchFamily="34" charset="0"/>
                <a:sym typeface="Source Han Sans HW SC" panose="020F0502020204030204"/>
              </a:rPr>
              <a:t>标题内容</a:t>
            </a:r>
            <a:r>
              <a:rPr lang="id-ID" altLang="zh-CN" sz="1200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Open Sans" panose="020B0606030504020204" pitchFamily="34" charset="0"/>
                <a:sym typeface="Source Han Sans HW SC" panose="020F0502020204030204"/>
              </a:rPr>
              <a:t> </a:t>
            </a:r>
            <a:endParaRPr lang="en-US" altLang="zh-CN" sz="1200" dirty="0">
              <a:solidFill>
                <a:schemeClr val="bg1"/>
              </a:solidFill>
              <a:latin typeface="Source Han Sans HW SC"/>
              <a:ea typeface="PangMenZhengDao" panose="02010600030101010101" pitchFamily="2" charset="-122"/>
              <a:cs typeface="Open Sans" panose="020B0606030504020204" pitchFamily="34" charset="0"/>
              <a:sym typeface="Source Han Sans HW SC" panose="020F0502020204030204"/>
            </a:endParaRPr>
          </a:p>
        </p:txBody>
      </p:sp>
      <p:sp>
        <p:nvSpPr>
          <p:cNvPr id="35" name="išľíďè">
            <a:extLst>
              <a:ext uri="{FF2B5EF4-FFF2-40B4-BE49-F238E27FC236}">
                <a16:creationId xmlns:a16="http://schemas.microsoft.com/office/drawing/2014/main" id="{5E21BCE6-C0D6-4941-937B-C818302D9BA5}"/>
              </a:ext>
            </a:extLst>
          </p:cNvPr>
          <p:cNvSpPr/>
          <p:nvPr/>
        </p:nvSpPr>
        <p:spPr bwMode="auto">
          <a:xfrm>
            <a:off x="7858473" y="2060850"/>
            <a:ext cx="2561037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6" name="išľíďè">
            <a:extLst>
              <a:ext uri="{FF2B5EF4-FFF2-40B4-BE49-F238E27FC236}">
                <a16:creationId xmlns:a16="http://schemas.microsoft.com/office/drawing/2014/main" id="{FFDA0899-BD1E-4C94-A343-559FA2E1B503}"/>
              </a:ext>
            </a:extLst>
          </p:cNvPr>
          <p:cNvSpPr/>
          <p:nvPr/>
        </p:nvSpPr>
        <p:spPr bwMode="auto">
          <a:xfrm>
            <a:off x="7858473" y="2894066"/>
            <a:ext cx="2561037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7" name="išľíďè">
            <a:extLst>
              <a:ext uri="{FF2B5EF4-FFF2-40B4-BE49-F238E27FC236}">
                <a16:creationId xmlns:a16="http://schemas.microsoft.com/office/drawing/2014/main" id="{EAD99D9F-37F1-4EC2-87FD-8A4A55F76620}"/>
              </a:ext>
            </a:extLst>
          </p:cNvPr>
          <p:cNvSpPr/>
          <p:nvPr/>
        </p:nvSpPr>
        <p:spPr bwMode="auto">
          <a:xfrm>
            <a:off x="7858472" y="3840390"/>
            <a:ext cx="2561037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8" name="TextBox 20">
            <a:extLst>
              <a:ext uri="{FF2B5EF4-FFF2-40B4-BE49-F238E27FC236}">
                <a16:creationId xmlns:a16="http://schemas.microsoft.com/office/drawing/2014/main" id="{B5264DF4-23BF-46E6-8FCA-CC08C24CB5CC}"/>
              </a:ext>
            </a:extLst>
          </p:cNvPr>
          <p:cNvSpPr txBox="1"/>
          <p:nvPr/>
        </p:nvSpPr>
        <p:spPr>
          <a:xfrm>
            <a:off x="6833847" y="4730161"/>
            <a:ext cx="827845" cy="375635"/>
          </a:xfrm>
          <a:prstGeom prst="round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Open Sans" panose="020B0606030504020204" pitchFamily="34" charset="0"/>
                <a:sym typeface="Source Han Sans HW SC" panose="020F0502020204030204"/>
              </a:rPr>
              <a:t>标题内容</a:t>
            </a:r>
            <a:r>
              <a:rPr lang="id-ID" altLang="zh-CN" sz="1200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Open Sans" panose="020B0606030504020204" pitchFamily="34" charset="0"/>
                <a:sym typeface="Source Han Sans HW SC" panose="020F0502020204030204"/>
              </a:rPr>
              <a:t> </a:t>
            </a:r>
            <a:endParaRPr lang="en-US" altLang="zh-CN" sz="1200" dirty="0">
              <a:solidFill>
                <a:schemeClr val="bg1"/>
              </a:solidFill>
              <a:latin typeface="Source Han Sans HW SC"/>
              <a:ea typeface="PangMenZhengDao" panose="02010600030101010101" pitchFamily="2" charset="-122"/>
              <a:cs typeface="Open Sans" panose="020B0606030504020204" pitchFamily="34" charset="0"/>
              <a:sym typeface="Source Han Sans HW SC" panose="020F0502020204030204"/>
            </a:endParaRPr>
          </a:p>
        </p:txBody>
      </p:sp>
      <p:sp>
        <p:nvSpPr>
          <p:cNvPr id="39" name="išľíďè">
            <a:extLst>
              <a:ext uri="{FF2B5EF4-FFF2-40B4-BE49-F238E27FC236}">
                <a16:creationId xmlns:a16="http://schemas.microsoft.com/office/drawing/2014/main" id="{18297323-3F00-45D0-AB98-90E45FD8CA03}"/>
              </a:ext>
            </a:extLst>
          </p:cNvPr>
          <p:cNvSpPr/>
          <p:nvPr/>
        </p:nvSpPr>
        <p:spPr bwMode="auto">
          <a:xfrm>
            <a:off x="7858473" y="4655727"/>
            <a:ext cx="2561037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3936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800"/>
                            </p:stCondLst>
                            <p:childTnLst>
                              <p:par>
                                <p:cTn id="2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3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4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700"/>
                            </p:stCondLst>
                            <p:childTnLst>
                              <p:par>
                                <p:cTn id="3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4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400"/>
                            </p:stCondLst>
                            <p:childTnLst>
                              <p:par>
                                <p:cTn id="4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900"/>
                            </p:stCondLst>
                            <p:childTnLst>
                              <p:par>
                                <p:cTn id="5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300"/>
                            </p:stCondLst>
                            <p:childTnLst>
                              <p:par>
                                <p:cTn id="5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4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700"/>
                            </p:stCondLst>
                            <p:childTnLst>
                              <p:par>
                                <p:cTn id="6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200"/>
                            </p:stCondLst>
                            <p:childTnLst>
                              <p:par>
                                <p:cTn id="7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600"/>
                            </p:stCondLst>
                            <p:childTnLst>
                              <p:par>
                                <p:cTn id="7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4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0"/>
                            </p:stCondLst>
                            <p:childTnLst>
                              <p:par>
                                <p:cTn id="8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500"/>
                            </p:stCondLst>
                            <p:childTnLst>
                              <p:par>
                                <p:cTn id="9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900"/>
                            </p:stCondLst>
                            <p:childTnLst>
                              <p:par>
                                <p:cTn id="9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4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6300"/>
                            </p:stCondLst>
                            <p:childTnLst>
                              <p:par>
                                <p:cTn id="10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36893E-6 -3.7037E-6 L 0.20476 0.34445 " pathEditMode="relative" rAng="0" ptsTypes="AA">
                                      <p:cBhvr>
                                        <p:cTn id="110" dur="500" spd="-999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10238" y="17222"/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7445E-6 -3.7037E-6 L -0.18564 -0.34305 " pathEditMode="relative" rAng="0" ptsTypes="AA">
                                      <p:cBhvr>
                                        <p:cTn id="114" dur="500" spd="-999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9288" y="-17153"/>
                                    </p:animMotion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/>
      <p:bldP spid="22" grpId="0"/>
      <p:bldP spid="23" grpId="0"/>
      <p:bldP spid="24" grpId="0"/>
      <p:bldP spid="25" grpId="0" animBg="1" autoUpdateAnimBg="0"/>
      <p:bldP spid="27" grpId="0" animBg="1"/>
      <p:bldP spid="27" grpId="1" animBg="1"/>
      <p:bldP spid="28" grpId="0" animBg="1"/>
      <p:bldP spid="28" grpId="1" animBg="1"/>
      <p:bldP spid="21" grpId="0"/>
      <p:bldP spid="30" grpId="0"/>
      <p:bldP spid="31" grpId="0"/>
      <p:bldP spid="32" grpId="0"/>
      <p:bldP spid="29" grpId="0" animBg="1"/>
      <p:bldP spid="33" grpId="0" animBg="1"/>
      <p:bldP spid="34" grpId="0" animBg="1"/>
      <p:bldP spid="35" grpId="0"/>
      <p:bldP spid="36" grpId="0"/>
      <p:bldP spid="37" grpId="0"/>
      <p:bldP spid="38" grpId="0" animBg="1"/>
      <p:bldP spid="3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图表 19"/>
          <p:cNvGraphicFramePr/>
          <p:nvPr>
            <p:extLst/>
          </p:nvPr>
        </p:nvGraphicFramePr>
        <p:xfrm>
          <a:off x="1177188" y="1872537"/>
          <a:ext cx="6528725" cy="41178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8078228" y="2087175"/>
            <a:ext cx="2819960" cy="800219"/>
            <a:chOff x="1759686" y="2349127"/>
            <a:chExt cx="2819960" cy="800219"/>
          </a:xfrm>
        </p:grpSpPr>
        <p:sp>
          <p:nvSpPr>
            <p:cNvPr id="4" name="文本框 3"/>
            <p:cNvSpPr txBox="1"/>
            <p:nvPr/>
          </p:nvSpPr>
          <p:spPr>
            <a:xfrm>
              <a:off x="1759686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标题文字添加</a:t>
              </a: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759686" y="2687681"/>
              <a:ext cx="28199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defTabSz="91376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000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输入替换内容</a:t>
              </a:r>
              <a:r>
                <a:rPr lang="en-US" altLang="zh-CN" sz="1000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58pic.com</a:t>
              </a:r>
              <a:r>
                <a:rPr lang="zh-CN" altLang="en-US" sz="1000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输入替换内容</a:t>
              </a:r>
              <a:r>
                <a:rPr lang="en-US" altLang="zh-CN" sz="1000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58pic.com</a:t>
              </a:r>
              <a:r>
                <a:rPr lang="zh-CN" altLang="en-US" sz="1000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输入替换内容</a:t>
              </a:r>
              <a:r>
                <a:rPr lang="en-US" altLang="zh-CN" sz="1000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58pic.com</a:t>
              </a:r>
              <a:endParaRPr lang="zh-CN" altLang="en-US" sz="10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078228" y="3460994"/>
            <a:ext cx="2819960" cy="800219"/>
            <a:chOff x="1759686" y="2349127"/>
            <a:chExt cx="2819960" cy="800219"/>
          </a:xfrm>
        </p:grpSpPr>
        <p:sp>
          <p:nvSpPr>
            <p:cNvPr id="7" name="文本框 6"/>
            <p:cNvSpPr txBox="1"/>
            <p:nvPr/>
          </p:nvSpPr>
          <p:spPr>
            <a:xfrm>
              <a:off x="1759686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标题文字添加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759686" y="2687681"/>
              <a:ext cx="28199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defTabSz="91376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000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输入替换内容</a:t>
              </a:r>
              <a:r>
                <a:rPr lang="en-US" altLang="zh-CN" sz="1000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58pic.com</a:t>
              </a:r>
              <a:r>
                <a:rPr lang="zh-CN" altLang="en-US" sz="1000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输入替换内容</a:t>
              </a:r>
              <a:r>
                <a:rPr lang="en-US" altLang="zh-CN" sz="1000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58pic.com</a:t>
              </a:r>
              <a:r>
                <a:rPr lang="zh-CN" altLang="en-US" sz="1000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输入替换内容</a:t>
              </a:r>
              <a:r>
                <a:rPr lang="en-US" altLang="zh-CN" sz="1000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58pic.com</a:t>
              </a:r>
              <a:endParaRPr lang="zh-CN" altLang="en-US" sz="10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8078228" y="4834812"/>
            <a:ext cx="2819960" cy="800219"/>
            <a:chOff x="1759686" y="2349127"/>
            <a:chExt cx="2819960" cy="800219"/>
          </a:xfrm>
        </p:grpSpPr>
        <p:sp>
          <p:nvSpPr>
            <p:cNvPr id="10" name="文本框 9"/>
            <p:cNvSpPr txBox="1"/>
            <p:nvPr/>
          </p:nvSpPr>
          <p:spPr>
            <a:xfrm>
              <a:off x="1759686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标题文字添加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759686" y="2687681"/>
              <a:ext cx="28199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defTabSz="91376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000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输入替换内容</a:t>
              </a:r>
              <a:r>
                <a:rPr lang="en-US" altLang="zh-CN" sz="1000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58pic.com</a:t>
              </a:r>
              <a:r>
                <a:rPr lang="zh-CN" altLang="en-US" sz="1000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输入替换内容</a:t>
              </a:r>
              <a:r>
                <a:rPr lang="en-US" altLang="zh-CN" sz="1000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58pic.com</a:t>
              </a:r>
              <a:r>
                <a:rPr lang="zh-CN" altLang="en-US" sz="1000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输入替换内容</a:t>
              </a:r>
              <a:r>
                <a:rPr lang="en-US" altLang="zh-CN" sz="1000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58pic.com</a:t>
              </a:r>
              <a:endParaRPr lang="zh-CN" altLang="en-US" sz="10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517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0" grpId="0">
        <p:bldAsOne/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071EF750-AB00-4714-AB79-A57552CBA65B}"/>
              </a:ext>
            </a:extLst>
          </p:cNvPr>
          <p:cNvSpPr txBox="1"/>
          <p:nvPr/>
        </p:nvSpPr>
        <p:spPr>
          <a:xfrm>
            <a:off x="4287864" y="5022777"/>
            <a:ext cx="3343098" cy="26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842863">
              <a:defRPr/>
            </a:pPr>
            <a:r>
              <a:rPr lang="en-US" altLang="zh-CN" sz="1106" kern="0" dirty="0">
                <a:solidFill>
                  <a:srgbClr val="3A3A3A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Message 02</a:t>
            </a:r>
            <a:endParaRPr lang="zh-CN" altLang="en-US" sz="1106" kern="0" dirty="0">
              <a:solidFill>
                <a:srgbClr val="3A3A3A"/>
              </a:solidFill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29E96AD-08BE-4BEB-B3DB-54822EE580F5}"/>
              </a:ext>
            </a:extLst>
          </p:cNvPr>
          <p:cNvSpPr txBox="1"/>
          <p:nvPr/>
        </p:nvSpPr>
        <p:spPr>
          <a:xfrm>
            <a:off x="2425500" y="5022777"/>
            <a:ext cx="3343098" cy="26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842863">
              <a:defRPr/>
            </a:pPr>
            <a:r>
              <a:rPr lang="en-US" altLang="zh-CN" sz="1106" kern="0" dirty="0">
                <a:solidFill>
                  <a:srgbClr val="3A3A3A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Message 02</a:t>
            </a:r>
            <a:endParaRPr lang="zh-CN" altLang="en-US" sz="1106" kern="0" dirty="0">
              <a:solidFill>
                <a:srgbClr val="3A3A3A"/>
              </a:solidFill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D576D19-54F0-4694-B259-BD6B2DEF9373}"/>
              </a:ext>
            </a:extLst>
          </p:cNvPr>
          <p:cNvSpPr txBox="1"/>
          <p:nvPr/>
        </p:nvSpPr>
        <p:spPr>
          <a:xfrm>
            <a:off x="476927" y="5009847"/>
            <a:ext cx="3620121" cy="26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842863">
              <a:defRPr/>
            </a:pPr>
            <a:r>
              <a:rPr lang="en-US" altLang="zh-CN" sz="1106" kern="0" dirty="0">
                <a:solidFill>
                  <a:srgbClr val="3A3A3A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Message 01</a:t>
            </a:r>
            <a:endParaRPr lang="zh-CN" altLang="en-US" sz="1106" kern="0" dirty="0">
              <a:solidFill>
                <a:srgbClr val="3A3A3A"/>
              </a:solidFill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graphicFrame>
        <p:nvGraphicFramePr>
          <p:cNvPr id="13" name="图表 12">
            <a:extLst>
              <a:ext uri="{FF2B5EF4-FFF2-40B4-BE49-F238E27FC236}">
                <a16:creationId xmlns:a16="http://schemas.microsoft.com/office/drawing/2014/main" id="{30565888-5581-4A83-B95C-435ABC232B25}"/>
              </a:ext>
            </a:extLst>
          </p:cNvPr>
          <p:cNvGraphicFramePr/>
          <p:nvPr>
            <p:extLst/>
          </p:nvPr>
        </p:nvGraphicFramePr>
        <p:xfrm>
          <a:off x="1009376" y="1443532"/>
          <a:ext cx="5801182" cy="34471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4" name="矩形 13">
            <a:extLst>
              <a:ext uri="{FF2B5EF4-FFF2-40B4-BE49-F238E27FC236}">
                <a16:creationId xmlns:a16="http://schemas.microsoft.com/office/drawing/2014/main" id="{72156DFB-0BA9-4F1D-879B-4ADADAE52CE6}"/>
              </a:ext>
            </a:extLst>
          </p:cNvPr>
          <p:cNvSpPr/>
          <p:nvPr/>
        </p:nvSpPr>
        <p:spPr>
          <a:xfrm>
            <a:off x="1603166" y="5085328"/>
            <a:ext cx="155002" cy="112567"/>
          </a:xfrm>
          <a:prstGeom prst="rect">
            <a:avLst/>
          </a:prstGeom>
          <a:solidFill>
            <a:srgbClr val="3A3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51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41AD283-3CA3-4C7D-8504-8A0ABDC478EF}"/>
              </a:ext>
            </a:extLst>
          </p:cNvPr>
          <p:cNvSpPr/>
          <p:nvPr/>
        </p:nvSpPr>
        <p:spPr>
          <a:xfrm>
            <a:off x="3415092" y="5085328"/>
            <a:ext cx="155002" cy="11256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51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C0FCA7F-898A-4A92-A268-98F3FE8CD25D}"/>
              </a:ext>
            </a:extLst>
          </p:cNvPr>
          <p:cNvSpPr/>
          <p:nvPr/>
        </p:nvSpPr>
        <p:spPr>
          <a:xfrm>
            <a:off x="5277456" y="5085328"/>
            <a:ext cx="155002" cy="11256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51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7B975120-8ED5-447A-A981-FCA6165E435A}"/>
              </a:ext>
            </a:extLst>
          </p:cNvPr>
          <p:cNvGrpSpPr/>
          <p:nvPr/>
        </p:nvGrpSpPr>
        <p:grpSpPr>
          <a:xfrm>
            <a:off x="7769850" y="1838414"/>
            <a:ext cx="517772" cy="517772"/>
            <a:chOff x="6406936" y="2433233"/>
            <a:chExt cx="794145" cy="794145"/>
          </a:xfrm>
        </p:grpSpPr>
        <p:sp>
          <p:nvSpPr>
            <p:cNvPr id="18" name="Oval 9">
              <a:extLst>
                <a:ext uri="{FF2B5EF4-FFF2-40B4-BE49-F238E27FC236}">
                  <a16:creationId xmlns:a16="http://schemas.microsoft.com/office/drawing/2014/main" id="{E7E4E045-F3BD-4C9E-A5C9-6FCF6B295B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6936" y="2433233"/>
              <a:ext cx="794145" cy="794145"/>
            </a:xfrm>
            <a:prstGeom prst="ellipse">
              <a:avLst/>
            </a:prstGeom>
            <a:solidFill>
              <a:srgbClr val="3A3A3A"/>
            </a:solidFill>
            <a:ln>
              <a:noFill/>
            </a:ln>
            <a:extLst/>
          </p:spPr>
          <p:txBody>
            <a:bodyPr vert="horz" wrap="square" lIns="84286" tIns="42144" rIns="84286" bIns="421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14" kern="0">
                <a:solidFill>
                  <a:sysClr val="windowText" lastClr="000000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19" name="Oval 92">
              <a:extLst>
                <a:ext uri="{FF2B5EF4-FFF2-40B4-BE49-F238E27FC236}">
                  <a16:creationId xmlns:a16="http://schemas.microsoft.com/office/drawing/2014/main" id="{AF7014E2-2A38-4266-ABE1-A998F4C422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6936" y="2433233"/>
              <a:ext cx="794145" cy="794145"/>
            </a:xfrm>
            <a:prstGeom prst="ellipse">
              <a:avLst/>
            </a:prstGeom>
            <a:solidFill>
              <a:schemeClr val="accent1"/>
            </a:solidFill>
            <a:extLst/>
          </p:spPr>
          <p:txBody>
            <a:bodyPr vert="horz" wrap="square" lIns="84286" tIns="42144" rIns="84286" bIns="42144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314" kern="0" dirty="0">
                <a:solidFill>
                  <a:sysClr val="windowText" lastClr="000000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20" name="Freeform 162">
              <a:extLst>
                <a:ext uri="{FF2B5EF4-FFF2-40B4-BE49-F238E27FC236}">
                  <a16:creationId xmlns:a16="http://schemas.microsoft.com/office/drawing/2014/main" id="{5608E0C1-6805-4697-B491-7C3C0997B1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85898" y="2614991"/>
              <a:ext cx="436220" cy="430628"/>
            </a:xfrm>
            <a:custGeom>
              <a:avLst/>
              <a:gdLst>
                <a:gd name="T0" fmla="*/ 132 w 132"/>
                <a:gd name="T1" fmla="*/ 39 h 130"/>
                <a:gd name="T2" fmla="*/ 132 w 132"/>
                <a:gd name="T3" fmla="*/ 96 h 130"/>
                <a:gd name="T4" fmla="*/ 105 w 132"/>
                <a:gd name="T5" fmla="*/ 61 h 130"/>
                <a:gd name="T6" fmla="*/ 98 w 132"/>
                <a:gd name="T7" fmla="*/ 58 h 130"/>
                <a:gd name="T8" fmla="*/ 44 w 132"/>
                <a:gd name="T9" fmla="*/ 58 h 130"/>
                <a:gd name="T10" fmla="*/ 44 w 132"/>
                <a:gd name="T11" fmla="*/ 55 h 130"/>
                <a:gd name="T12" fmla="*/ 59 w 132"/>
                <a:gd name="T13" fmla="*/ 36 h 130"/>
                <a:gd name="T14" fmla="*/ 130 w 132"/>
                <a:gd name="T15" fmla="*/ 36 h 130"/>
                <a:gd name="T16" fmla="*/ 132 w 132"/>
                <a:gd name="T17" fmla="*/ 39 h 130"/>
                <a:gd name="T18" fmla="*/ 130 w 132"/>
                <a:gd name="T19" fmla="*/ 101 h 130"/>
                <a:gd name="T20" fmla="*/ 131 w 132"/>
                <a:gd name="T21" fmla="*/ 103 h 130"/>
                <a:gd name="T22" fmla="*/ 110 w 132"/>
                <a:gd name="T23" fmla="*/ 128 h 130"/>
                <a:gd name="T24" fmla="*/ 106 w 132"/>
                <a:gd name="T25" fmla="*/ 130 h 130"/>
                <a:gd name="T26" fmla="*/ 16 w 132"/>
                <a:gd name="T27" fmla="*/ 130 h 130"/>
                <a:gd name="T28" fmla="*/ 15 w 132"/>
                <a:gd name="T29" fmla="*/ 128 h 130"/>
                <a:gd name="T30" fmla="*/ 42 w 132"/>
                <a:gd name="T31" fmla="*/ 103 h 130"/>
                <a:gd name="T32" fmla="*/ 46 w 132"/>
                <a:gd name="T33" fmla="*/ 101 h 130"/>
                <a:gd name="T34" fmla="*/ 42 w 132"/>
                <a:gd name="T35" fmla="*/ 99 h 130"/>
                <a:gd name="T36" fmla="*/ 7 w 132"/>
                <a:gd name="T37" fmla="*/ 63 h 130"/>
                <a:gd name="T38" fmla="*/ 8 w 132"/>
                <a:gd name="T39" fmla="*/ 61 h 130"/>
                <a:gd name="T40" fmla="*/ 98 w 132"/>
                <a:gd name="T41" fmla="*/ 61 h 130"/>
                <a:gd name="T42" fmla="*/ 102 w 132"/>
                <a:gd name="T43" fmla="*/ 63 h 130"/>
                <a:gd name="T44" fmla="*/ 131 w 132"/>
                <a:gd name="T45" fmla="*/ 99 h 130"/>
                <a:gd name="T46" fmla="*/ 130 w 132"/>
                <a:gd name="T47" fmla="*/ 101 h 130"/>
                <a:gd name="T48" fmla="*/ 126 w 132"/>
                <a:gd name="T49" fmla="*/ 98 h 130"/>
                <a:gd name="T50" fmla="*/ 101 w 132"/>
                <a:gd name="T51" fmla="*/ 65 h 130"/>
                <a:gd name="T52" fmla="*/ 97 w 132"/>
                <a:gd name="T53" fmla="*/ 63 h 130"/>
                <a:gd name="T54" fmla="*/ 13 w 132"/>
                <a:gd name="T55" fmla="*/ 63 h 130"/>
                <a:gd name="T56" fmla="*/ 13 w 132"/>
                <a:gd name="T57" fmla="*/ 65 h 130"/>
                <a:gd name="T58" fmla="*/ 45 w 132"/>
                <a:gd name="T59" fmla="*/ 98 h 130"/>
                <a:gd name="T60" fmla="*/ 48 w 132"/>
                <a:gd name="T61" fmla="*/ 100 h 130"/>
                <a:gd name="T62" fmla="*/ 126 w 132"/>
                <a:gd name="T63" fmla="*/ 100 h 130"/>
                <a:gd name="T64" fmla="*/ 126 w 132"/>
                <a:gd name="T65" fmla="*/ 98 h 130"/>
                <a:gd name="T66" fmla="*/ 9 w 132"/>
                <a:gd name="T67" fmla="*/ 49 h 130"/>
                <a:gd name="T68" fmla="*/ 0 w 132"/>
                <a:gd name="T69" fmla="*/ 29 h 130"/>
                <a:gd name="T70" fmla="*/ 9 w 132"/>
                <a:gd name="T71" fmla="*/ 9 h 130"/>
                <a:gd name="T72" fmla="*/ 29 w 132"/>
                <a:gd name="T73" fmla="*/ 0 h 130"/>
                <a:gd name="T74" fmla="*/ 49 w 132"/>
                <a:gd name="T75" fmla="*/ 9 h 130"/>
                <a:gd name="T76" fmla="*/ 57 w 132"/>
                <a:gd name="T77" fmla="*/ 29 h 130"/>
                <a:gd name="T78" fmla="*/ 49 w 132"/>
                <a:gd name="T79" fmla="*/ 49 h 130"/>
                <a:gd name="T80" fmla="*/ 29 w 132"/>
                <a:gd name="T81" fmla="*/ 57 h 130"/>
                <a:gd name="T82" fmla="*/ 9 w 132"/>
                <a:gd name="T83" fmla="*/ 49 h 130"/>
                <a:gd name="T84" fmla="*/ 32 w 132"/>
                <a:gd name="T85" fmla="*/ 34 h 130"/>
                <a:gd name="T86" fmla="*/ 28 w 132"/>
                <a:gd name="T87" fmla="*/ 37 h 130"/>
                <a:gd name="T88" fmla="*/ 20 w 132"/>
                <a:gd name="T89" fmla="*/ 35 h 130"/>
                <a:gd name="T90" fmla="*/ 19 w 132"/>
                <a:gd name="T91" fmla="*/ 40 h 130"/>
                <a:gd name="T92" fmla="*/ 26 w 132"/>
                <a:gd name="T93" fmla="*/ 42 h 130"/>
                <a:gd name="T94" fmla="*/ 26 w 132"/>
                <a:gd name="T95" fmla="*/ 46 h 130"/>
                <a:gd name="T96" fmla="*/ 31 w 132"/>
                <a:gd name="T97" fmla="*/ 46 h 130"/>
                <a:gd name="T98" fmla="*/ 31 w 132"/>
                <a:gd name="T99" fmla="*/ 42 h 130"/>
                <a:gd name="T100" fmla="*/ 39 w 132"/>
                <a:gd name="T101" fmla="*/ 34 h 130"/>
                <a:gd name="T102" fmla="*/ 31 w 132"/>
                <a:gd name="T103" fmla="*/ 25 h 130"/>
                <a:gd name="T104" fmla="*/ 26 w 132"/>
                <a:gd name="T105" fmla="*/ 21 h 130"/>
                <a:gd name="T106" fmla="*/ 30 w 132"/>
                <a:gd name="T107" fmla="*/ 19 h 130"/>
                <a:gd name="T108" fmla="*/ 36 w 132"/>
                <a:gd name="T109" fmla="*/ 20 h 130"/>
                <a:gd name="T110" fmla="*/ 38 w 132"/>
                <a:gd name="T111" fmla="*/ 15 h 130"/>
                <a:gd name="T112" fmla="*/ 31 w 132"/>
                <a:gd name="T113" fmla="*/ 14 h 130"/>
                <a:gd name="T114" fmla="*/ 31 w 132"/>
                <a:gd name="T115" fmla="*/ 10 h 130"/>
                <a:gd name="T116" fmla="*/ 27 w 132"/>
                <a:gd name="T117" fmla="*/ 10 h 130"/>
                <a:gd name="T118" fmla="*/ 27 w 132"/>
                <a:gd name="T119" fmla="*/ 14 h 130"/>
                <a:gd name="T120" fmla="*/ 19 w 132"/>
                <a:gd name="T121" fmla="*/ 22 h 130"/>
                <a:gd name="T122" fmla="*/ 27 w 132"/>
                <a:gd name="T123" fmla="*/ 30 h 130"/>
                <a:gd name="T124" fmla="*/ 32 w 132"/>
                <a:gd name="T125" fmla="*/ 34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" h="130">
                  <a:moveTo>
                    <a:pt x="132" y="39"/>
                  </a:moveTo>
                  <a:cubicBezTo>
                    <a:pt x="132" y="96"/>
                    <a:pt x="132" y="96"/>
                    <a:pt x="132" y="96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3" y="59"/>
                    <a:pt x="101" y="58"/>
                    <a:pt x="98" y="58"/>
                  </a:cubicBezTo>
                  <a:cubicBezTo>
                    <a:pt x="44" y="58"/>
                    <a:pt x="44" y="58"/>
                    <a:pt x="44" y="58"/>
                  </a:cubicBezTo>
                  <a:cubicBezTo>
                    <a:pt x="44" y="55"/>
                    <a:pt x="44" y="55"/>
                    <a:pt x="44" y="55"/>
                  </a:cubicBezTo>
                  <a:cubicBezTo>
                    <a:pt x="51" y="51"/>
                    <a:pt x="57" y="44"/>
                    <a:pt x="59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1" y="36"/>
                    <a:pt x="132" y="37"/>
                    <a:pt x="132" y="39"/>
                  </a:cubicBezTo>
                  <a:close/>
                  <a:moveTo>
                    <a:pt x="130" y="101"/>
                  </a:moveTo>
                  <a:cubicBezTo>
                    <a:pt x="131" y="101"/>
                    <a:pt x="132" y="102"/>
                    <a:pt x="131" y="103"/>
                  </a:cubicBezTo>
                  <a:cubicBezTo>
                    <a:pt x="110" y="128"/>
                    <a:pt x="110" y="128"/>
                    <a:pt x="110" y="128"/>
                  </a:cubicBezTo>
                  <a:cubicBezTo>
                    <a:pt x="109" y="129"/>
                    <a:pt x="108" y="130"/>
                    <a:pt x="106" y="130"/>
                  </a:cubicBezTo>
                  <a:cubicBezTo>
                    <a:pt x="16" y="130"/>
                    <a:pt x="16" y="130"/>
                    <a:pt x="16" y="130"/>
                  </a:cubicBezTo>
                  <a:cubicBezTo>
                    <a:pt x="14" y="130"/>
                    <a:pt x="14" y="129"/>
                    <a:pt x="15" y="128"/>
                  </a:cubicBezTo>
                  <a:cubicBezTo>
                    <a:pt x="42" y="103"/>
                    <a:pt x="42" y="103"/>
                    <a:pt x="42" y="103"/>
                  </a:cubicBezTo>
                  <a:cubicBezTo>
                    <a:pt x="43" y="102"/>
                    <a:pt x="45" y="101"/>
                    <a:pt x="46" y="101"/>
                  </a:cubicBezTo>
                  <a:cubicBezTo>
                    <a:pt x="45" y="101"/>
                    <a:pt x="43" y="100"/>
                    <a:pt x="42" y="99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6" y="62"/>
                    <a:pt x="6" y="61"/>
                    <a:pt x="8" y="61"/>
                  </a:cubicBezTo>
                  <a:cubicBezTo>
                    <a:pt x="98" y="61"/>
                    <a:pt x="98" y="61"/>
                    <a:pt x="98" y="61"/>
                  </a:cubicBezTo>
                  <a:cubicBezTo>
                    <a:pt x="100" y="61"/>
                    <a:pt x="101" y="62"/>
                    <a:pt x="102" y="63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2" y="100"/>
                    <a:pt x="131" y="101"/>
                    <a:pt x="130" y="101"/>
                  </a:cubicBezTo>
                  <a:close/>
                  <a:moveTo>
                    <a:pt x="126" y="98"/>
                  </a:moveTo>
                  <a:cubicBezTo>
                    <a:pt x="101" y="65"/>
                    <a:pt x="101" y="65"/>
                    <a:pt x="101" y="65"/>
                  </a:cubicBezTo>
                  <a:cubicBezTo>
                    <a:pt x="100" y="64"/>
                    <a:pt x="98" y="63"/>
                    <a:pt x="97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2" y="63"/>
                    <a:pt x="12" y="64"/>
                    <a:pt x="13" y="65"/>
                  </a:cubicBezTo>
                  <a:cubicBezTo>
                    <a:pt x="45" y="98"/>
                    <a:pt x="45" y="98"/>
                    <a:pt x="45" y="98"/>
                  </a:cubicBezTo>
                  <a:cubicBezTo>
                    <a:pt x="45" y="99"/>
                    <a:pt x="47" y="100"/>
                    <a:pt x="48" y="100"/>
                  </a:cubicBezTo>
                  <a:cubicBezTo>
                    <a:pt x="126" y="100"/>
                    <a:pt x="126" y="100"/>
                    <a:pt x="126" y="100"/>
                  </a:cubicBezTo>
                  <a:cubicBezTo>
                    <a:pt x="127" y="100"/>
                    <a:pt x="127" y="99"/>
                    <a:pt x="126" y="98"/>
                  </a:cubicBezTo>
                  <a:close/>
                  <a:moveTo>
                    <a:pt x="9" y="49"/>
                  </a:moveTo>
                  <a:cubicBezTo>
                    <a:pt x="3" y="44"/>
                    <a:pt x="0" y="37"/>
                    <a:pt x="0" y="29"/>
                  </a:cubicBezTo>
                  <a:cubicBezTo>
                    <a:pt x="0" y="21"/>
                    <a:pt x="3" y="14"/>
                    <a:pt x="9" y="9"/>
                  </a:cubicBezTo>
                  <a:cubicBezTo>
                    <a:pt x="14" y="4"/>
                    <a:pt x="21" y="0"/>
                    <a:pt x="29" y="0"/>
                  </a:cubicBezTo>
                  <a:cubicBezTo>
                    <a:pt x="36" y="0"/>
                    <a:pt x="43" y="4"/>
                    <a:pt x="49" y="9"/>
                  </a:cubicBezTo>
                  <a:cubicBezTo>
                    <a:pt x="54" y="14"/>
                    <a:pt x="57" y="21"/>
                    <a:pt x="57" y="29"/>
                  </a:cubicBezTo>
                  <a:cubicBezTo>
                    <a:pt x="57" y="37"/>
                    <a:pt x="54" y="44"/>
                    <a:pt x="49" y="49"/>
                  </a:cubicBezTo>
                  <a:cubicBezTo>
                    <a:pt x="43" y="54"/>
                    <a:pt x="36" y="57"/>
                    <a:pt x="29" y="57"/>
                  </a:cubicBezTo>
                  <a:cubicBezTo>
                    <a:pt x="21" y="57"/>
                    <a:pt x="14" y="54"/>
                    <a:pt x="9" y="49"/>
                  </a:cubicBezTo>
                  <a:close/>
                  <a:moveTo>
                    <a:pt x="32" y="34"/>
                  </a:moveTo>
                  <a:cubicBezTo>
                    <a:pt x="32" y="36"/>
                    <a:pt x="30" y="37"/>
                    <a:pt x="28" y="37"/>
                  </a:cubicBezTo>
                  <a:cubicBezTo>
                    <a:pt x="25" y="37"/>
                    <a:pt x="22" y="36"/>
                    <a:pt x="20" y="35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21" y="41"/>
                    <a:pt x="23" y="42"/>
                    <a:pt x="26" y="42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6" y="41"/>
                    <a:pt x="39" y="37"/>
                    <a:pt x="39" y="34"/>
                  </a:cubicBezTo>
                  <a:cubicBezTo>
                    <a:pt x="39" y="29"/>
                    <a:pt x="37" y="27"/>
                    <a:pt x="31" y="25"/>
                  </a:cubicBezTo>
                  <a:cubicBezTo>
                    <a:pt x="28" y="24"/>
                    <a:pt x="26" y="23"/>
                    <a:pt x="26" y="21"/>
                  </a:cubicBezTo>
                  <a:cubicBezTo>
                    <a:pt x="26" y="20"/>
                    <a:pt x="27" y="19"/>
                    <a:pt x="30" y="19"/>
                  </a:cubicBezTo>
                  <a:cubicBezTo>
                    <a:pt x="33" y="19"/>
                    <a:pt x="35" y="20"/>
                    <a:pt x="36" y="20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6" y="15"/>
                    <a:pt x="34" y="14"/>
                    <a:pt x="31" y="14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2" y="15"/>
                    <a:pt x="19" y="18"/>
                    <a:pt x="19" y="22"/>
                  </a:cubicBezTo>
                  <a:cubicBezTo>
                    <a:pt x="19" y="26"/>
                    <a:pt x="22" y="29"/>
                    <a:pt x="27" y="30"/>
                  </a:cubicBezTo>
                  <a:cubicBezTo>
                    <a:pt x="31" y="31"/>
                    <a:pt x="32" y="32"/>
                    <a:pt x="32" y="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286" tIns="42144" rIns="84286" bIns="42144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314" kern="0">
                <a:solidFill>
                  <a:sysClr val="windowText" lastClr="000000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AC7F8551-0CEE-4866-9FC4-74D23F4AB3DE}"/>
              </a:ext>
            </a:extLst>
          </p:cNvPr>
          <p:cNvGrpSpPr/>
          <p:nvPr/>
        </p:nvGrpSpPr>
        <p:grpSpPr>
          <a:xfrm>
            <a:off x="7774985" y="3595771"/>
            <a:ext cx="517772" cy="517772"/>
            <a:chOff x="7352080" y="2433233"/>
            <a:chExt cx="794145" cy="794145"/>
          </a:xfrm>
        </p:grpSpPr>
        <p:sp>
          <p:nvSpPr>
            <p:cNvPr id="22" name="Oval 29">
              <a:extLst>
                <a:ext uri="{FF2B5EF4-FFF2-40B4-BE49-F238E27FC236}">
                  <a16:creationId xmlns:a16="http://schemas.microsoft.com/office/drawing/2014/main" id="{BD5B2555-96F3-4931-B7A9-7714647D2D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52080" y="2433233"/>
              <a:ext cx="794145" cy="794145"/>
            </a:xfrm>
            <a:prstGeom prst="ellipse">
              <a:avLst/>
            </a:prstGeom>
            <a:solidFill>
              <a:srgbClr val="4F5A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286" tIns="42144" rIns="84286" bIns="42144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314" kern="0">
                <a:solidFill>
                  <a:sysClr val="windowText" lastClr="000000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23" name="Oval 131">
              <a:extLst>
                <a:ext uri="{FF2B5EF4-FFF2-40B4-BE49-F238E27FC236}">
                  <a16:creationId xmlns:a16="http://schemas.microsoft.com/office/drawing/2014/main" id="{0ADC0B0B-72AE-44C8-8114-7ED187DA4E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52080" y="2433233"/>
              <a:ext cx="794145" cy="79414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84286" tIns="42144" rIns="84286" bIns="42144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314" kern="0" dirty="0">
                <a:solidFill>
                  <a:sysClr val="windowText" lastClr="000000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24" name="Freeform 201">
              <a:extLst>
                <a:ext uri="{FF2B5EF4-FFF2-40B4-BE49-F238E27FC236}">
                  <a16:creationId xmlns:a16="http://schemas.microsoft.com/office/drawing/2014/main" id="{BF96BB51-74B7-4C13-A9DE-8DF3489071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33838" y="2602408"/>
              <a:ext cx="430628" cy="492146"/>
            </a:xfrm>
            <a:custGeom>
              <a:avLst/>
              <a:gdLst>
                <a:gd name="T0" fmla="*/ 65 w 130"/>
                <a:gd name="T1" fmla="*/ 86 h 149"/>
                <a:gd name="T2" fmla="*/ 46 w 130"/>
                <a:gd name="T3" fmla="*/ 64 h 149"/>
                <a:gd name="T4" fmla="*/ 63 w 130"/>
                <a:gd name="T5" fmla="*/ 48 h 149"/>
                <a:gd name="T6" fmla="*/ 69 w 130"/>
                <a:gd name="T7" fmla="*/ 70 h 149"/>
                <a:gd name="T8" fmla="*/ 54 w 130"/>
                <a:gd name="T9" fmla="*/ 77 h 149"/>
                <a:gd name="T10" fmla="*/ 46 w 130"/>
                <a:gd name="T11" fmla="*/ 64 h 149"/>
                <a:gd name="T12" fmla="*/ 77 w 130"/>
                <a:gd name="T13" fmla="*/ 69 h 149"/>
                <a:gd name="T14" fmla="*/ 67 w 130"/>
                <a:gd name="T15" fmla="*/ 53 h 149"/>
                <a:gd name="T16" fmla="*/ 68 w 130"/>
                <a:gd name="T17" fmla="*/ 47 h 149"/>
                <a:gd name="T18" fmla="*/ 85 w 130"/>
                <a:gd name="T19" fmla="*/ 64 h 149"/>
                <a:gd name="T20" fmla="*/ 89 w 130"/>
                <a:gd name="T21" fmla="*/ 28 h 149"/>
                <a:gd name="T22" fmla="*/ 76 w 130"/>
                <a:gd name="T23" fmla="*/ 28 h 149"/>
                <a:gd name="T24" fmla="*/ 59 w 130"/>
                <a:gd name="T25" fmla="*/ 9 h 149"/>
                <a:gd name="T26" fmla="*/ 55 w 130"/>
                <a:gd name="T27" fmla="*/ 11 h 149"/>
                <a:gd name="T28" fmla="*/ 38 w 130"/>
                <a:gd name="T29" fmla="*/ 28 h 149"/>
                <a:gd name="T30" fmla="*/ 26 w 130"/>
                <a:gd name="T31" fmla="*/ 28 h 149"/>
                <a:gd name="T32" fmla="*/ 26 w 130"/>
                <a:gd name="T33" fmla="*/ 99 h 149"/>
                <a:gd name="T34" fmla="*/ 104 w 130"/>
                <a:gd name="T35" fmla="*/ 99 h 149"/>
                <a:gd name="T36" fmla="*/ 127 w 130"/>
                <a:gd name="T37" fmla="*/ 96 h 149"/>
                <a:gd name="T38" fmla="*/ 110 w 130"/>
                <a:gd name="T39" fmla="*/ 93 h 149"/>
                <a:gd name="T40" fmla="*/ 113 w 130"/>
                <a:gd name="T41" fmla="*/ 90 h 149"/>
                <a:gd name="T42" fmla="*/ 118 w 130"/>
                <a:gd name="T43" fmla="*/ 85 h 149"/>
                <a:gd name="T44" fmla="*/ 121 w 130"/>
                <a:gd name="T45" fmla="*/ 45 h 149"/>
                <a:gd name="T46" fmla="*/ 117 w 130"/>
                <a:gd name="T47" fmla="*/ 42 h 149"/>
                <a:gd name="T48" fmla="*/ 113 w 130"/>
                <a:gd name="T49" fmla="*/ 37 h 149"/>
                <a:gd name="T50" fmla="*/ 20 w 130"/>
                <a:gd name="T51" fmla="*/ 34 h 149"/>
                <a:gd name="T52" fmla="*/ 13 w 130"/>
                <a:gd name="T53" fmla="*/ 42 h 149"/>
                <a:gd name="T54" fmla="*/ 10 w 130"/>
                <a:gd name="T55" fmla="*/ 43 h 149"/>
                <a:gd name="T56" fmla="*/ 10 w 130"/>
                <a:gd name="T57" fmla="*/ 85 h 149"/>
                <a:gd name="T58" fmla="*/ 16 w 130"/>
                <a:gd name="T59" fmla="*/ 86 h 149"/>
                <a:gd name="T60" fmla="*/ 20 w 130"/>
                <a:gd name="T61" fmla="*/ 93 h 149"/>
                <a:gd name="T62" fmla="*/ 4 w 130"/>
                <a:gd name="T63" fmla="*/ 96 h 149"/>
                <a:gd name="T64" fmla="*/ 38 w 130"/>
                <a:gd name="T65" fmla="*/ 31 h 149"/>
                <a:gd name="T66" fmla="*/ 59 w 130"/>
                <a:gd name="T67" fmla="*/ 31 h 149"/>
                <a:gd name="T68" fmla="*/ 89 w 130"/>
                <a:gd name="T69" fmla="*/ 31 h 149"/>
                <a:gd name="T70" fmla="*/ 103 w 130"/>
                <a:gd name="T71" fmla="*/ 60 h 149"/>
                <a:gd name="T72" fmla="*/ 20 w 130"/>
                <a:gd name="T73" fmla="*/ 90 h 149"/>
                <a:gd name="T74" fmla="*/ 13 w 130"/>
                <a:gd name="T75" fmla="*/ 82 h 149"/>
                <a:gd name="T76" fmla="*/ 13 w 130"/>
                <a:gd name="T77" fmla="*/ 45 h 149"/>
                <a:gd name="T78" fmla="*/ 110 w 130"/>
                <a:gd name="T79" fmla="*/ 37 h 149"/>
                <a:gd name="T80" fmla="*/ 112 w 130"/>
                <a:gd name="T81" fmla="*/ 43 h 149"/>
                <a:gd name="T82" fmla="*/ 118 w 130"/>
                <a:gd name="T83" fmla="*/ 45 h 149"/>
                <a:gd name="T84" fmla="*/ 110 w 130"/>
                <a:gd name="T85" fmla="*/ 90 h 149"/>
                <a:gd name="T86" fmla="*/ 104 w 130"/>
                <a:gd name="T87" fmla="*/ 9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0" h="149">
                  <a:moveTo>
                    <a:pt x="65" y="41"/>
                  </a:moveTo>
                  <a:cubicBezTo>
                    <a:pt x="53" y="41"/>
                    <a:pt x="43" y="51"/>
                    <a:pt x="43" y="64"/>
                  </a:cubicBezTo>
                  <a:cubicBezTo>
                    <a:pt x="43" y="76"/>
                    <a:pt x="53" y="86"/>
                    <a:pt x="65" y="86"/>
                  </a:cubicBezTo>
                  <a:cubicBezTo>
                    <a:pt x="78" y="86"/>
                    <a:pt x="88" y="76"/>
                    <a:pt x="88" y="64"/>
                  </a:cubicBezTo>
                  <a:cubicBezTo>
                    <a:pt x="88" y="51"/>
                    <a:pt x="78" y="41"/>
                    <a:pt x="65" y="41"/>
                  </a:cubicBezTo>
                  <a:close/>
                  <a:moveTo>
                    <a:pt x="46" y="64"/>
                  </a:moveTo>
                  <a:cubicBezTo>
                    <a:pt x="46" y="54"/>
                    <a:pt x="53" y="45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58" y="49"/>
                    <a:pt x="55" y="52"/>
                    <a:pt x="55" y="57"/>
                  </a:cubicBezTo>
                  <a:cubicBezTo>
                    <a:pt x="55" y="62"/>
                    <a:pt x="58" y="64"/>
                    <a:pt x="64" y="66"/>
                  </a:cubicBezTo>
                  <a:cubicBezTo>
                    <a:pt x="67" y="67"/>
                    <a:pt x="69" y="68"/>
                    <a:pt x="69" y="70"/>
                  </a:cubicBezTo>
                  <a:cubicBezTo>
                    <a:pt x="69" y="72"/>
                    <a:pt x="67" y="73"/>
                    <a:pt x="64" y="73"/>
                  </a:cubicBezTo>
                  <a:cubicBezTo>
                    <a:pt x="61" y="73"/>
                    <a:pt x="58" y="72"/>
                    <a:pt x="56" y="71"/>
                  </a:cubicBezTo>
                  <a:cubicBezTo>
                    <a:pt x="54" y="77"/>
                    <a:pt x="54" y="77"/>
                    <a:pt x="54" y="77"/>
                  </a:cubicBezTo>
                  <a:cubicBezTo>
                    <a:pt x="56" y="78"/>
                    <a:pt x="59" y="79"/>
                    <a:pt x="63" y="79"/>
                  </a:cubicBezTo>
                  <a:cubicBezTo>
                    <a:pt x="63" y="83"/>
                    <a:pt x="63" y="83"/>
                    <a:pt x="63" y="83"/>
                  </a:cubicBezTo>
                  <a:cubicBezTo>
                    <a:pt x="53" y="82"/>
                    <a:pt x="46" y="73"/>
                    <a:pt x="46" y="64"/>
                  </a:cubicBezTo>
                  <a:close/>
                  <a:moveTo>
                    <a:pt x="68" y="83"/>
                  </a:moveTo>
                  <a:cubicBezTo>
                    <a:pt x="68" y="79"/>
                    <a:pt x="68" y="79"/>
                    <a:pt x="68" y="79"/>
                  </a:cubicBezTo>
                  <a:cubicBezTo>
                    <a:pt x="74" y="78"/>
                    <a:pt x="77" y="74"/>
                    <a:pt x="77" y="69"/>
                  </a:cubicBezTo>
                  <a:cubicBezTo>
                    <a:pt x="77" y="65"/>
                    <a:pt x="74" y="62"/>
                    <a:pt x="68" y="60"/>
                  </a:cubicBezTo>
                  <a:cubicBezTo>
                    <a:pt x="64" y="59"/>
                    <a:pt x="62" y="57"/>
                    <a:pt x="62" y="56"/>
                  </a:cubicBezTo>
                  <a:cubicBezTo>
                    <a:pt x="62" y="54"/>
                    <a:pt x="63" y="53"/>
                    <a:pt x="67" y="53"/>
                  </a:cubicBezTo>
                  <a:cubicBezTo>
                    <a:pt x="70" y="53"/>
                    <a:pt x="73" y="54"/>
                    <a:pt x="74" y="55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4" y="48"/>
                    <a:pt x="71" y="47"/>
                    <a:pt x="68" y="47"/>
                  </a:cubicBezTo>
                  <a:cubicBezTo>
                    <a:pt x="68" y="44"/>
                    <a:pt x="68" y="44"/>
                    <a:pt x="68" y="44"/>
                  </a:cubicBezTo>
                  <a:cubicBezTo>
                    <a:pt x="68" y="44"/>
                    <a:pt x="68" y="44"/>
                    <a:pt x="68" y="44"/>
                  </a:cubicBezTo>
                  <a:cubicBezTo>
                    <a:pt x="78" y="46"/>
                    <a:pt x="85" y="54"/>
                    <a:pt x="85" y="64"/>
                  </a:cubicBezTo>
                  <a:cubicBezTo>
                    <a:pt x="85" y="74"/>
                    <a:pt x="77" y="82"/>
                    <a:pt x="68" y="83"/>
                  </a:cubicBezTo>
                  <a:close/>
                  <a:moveTo>
                    <a:pt x="130" y="28"/>
                  </a:moveTo>
                  <a:cubicBezTo>
                    <a:pt x="89" y="28"/>
                    <a:pt x="89" y="28"/>
                    <a:pt x="89" y="28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8" y="3"/>
                    <a:pt x="77" y="5"/>
                    <a:pt x="77" y="11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2" y="28"/>
                    <a:pt x="72" y="28"/>
                    <a:pt x="72" y="28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2"/>
                    <a:pt x="60" y="0"/>
                    <a:pt x="59" y="9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5" y="3"/>
                    <a:pt x="43" y="2"/>
                    <a:pt x="43" y="11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7" y="9"/>
                    <a:pt x="27" y="10"/>
                    <a:pt x="26" y="18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26" y="99"/>
                    <a:pt x="26" y="99"/>
                    <a:pt x="26" y="99"/>
                  </a:cubicBezTo>
                  <a:cubicBezTo>
                    <a:pt x="26" y="106"/>
                    <a:pt x="26" y="106"/>
                    <a:pt x="26" y="106"/>
                  </a:cubicBezTo>
                  <a:cubicBezTo>
                    <a:pt x="43" y="149"/>
                    <a:pt x="90" y="141"/>
                    <a:pt x="104" y="106"/>
                  </a:cubicBezTo>
                  <a:cubicBezTo>
                    <a:pt x="104" y="99"/>
                    <a:pt x="104" y="99"/>
                    <a:pt x="104" y="99"/>
                  </a:cubicBezTo>
                  <a:cubicBezTo>
                    <a:pt x="130" y="99"/>
                    <a:pt x="130" y="99"/>
                    <a:pt x="130" y="99"/>
                  </a:cubicBezTo>
                  <a:lnTo>
                    <a:pt x="130" y="28"/>
                  </a:lnTo>
                  <a:close/>
                  <a:moveTo>
                    <a:pt x="127" y="96"/>
                  </a:moveTo>
                  <a:cubicBezTo>
                    <a:pt x="104" y="96"/>
                    <a:pt x="104" y="96"/>
                    <a:pt x="104" y="96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10" y="93"/>
                    <a:pt x="110" y="93"/>
                    <a:pt x="110" y="93"/>
                  </a:cubicBezTo>
                  <a:cubicBezTo>
                    <a:pt x="111" y="93"/>
                    <a:pt x="111" y="93"/>
                    <a:pt x="112" y="92"/>
                  </a:cubicBezTo>
                  <a:cubicBezTo>
                    <a:pt x="112" y="91"/>
                    <a:pt x="113" y="91"/>
                    <a:pt x="113" y="90"/>
                  </a:cubicBezTo>
                  <a:cubicBezTo>
                    <a:pt x="113" y="90"/>
                    <a:pt x="113" y="90"/>
                    <a:pt x="113" y="90"/>
                  </a:cubicBezTo>
                  <a:cubicBezTo>
                    <a:pt x="113" y="87"/>
                    <a:pt x="115" y="85"/>
                    <a:pt x="117" y="85"/>
                  </a:cubicBezTo>
                  <a:cubicBezTo>
                    <a:pt x="117" y="85"/>
                    <a:pt x="117" y="85"/>
                    <a:pt x="118" y="85"/>
                  </a:cubicBezTo>
                  <a:cubicBezTo>
                    <a:pt x="118" y="85"/>
                    <a:pt x="118" y="85"/>
                    <a:pt x="118" y="85"/>
                  </a:cubicBezTo>
                  <a:cubicBezTo>
                    <a:pt x="119" y="85"/>
                    <a:pt x="119" y="85"/>
                    <a:pt x="120" y="85"/>
                  </a:cubicBezTo>
                  <a:cubicBezTo>
                    <a:pt x="121" y="84"/>
                    <a:pt x="121" y="83"/>
                    <a:pt x="121" y="82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44"/>
                    <a:pt x="121" y="43"/>
                    <a:pt x="120" y="43"/>
                  </a:cubicBezTo>
                  <a:cubicBezTo>
                    <a:pt x="119" y="42"/>
                    <a:pt x="119" y="42"/>
                    <a:pt x="118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6" y="42"/>
                    <a:pt x="115" y="42"/>
                    <a:pt x="114" y="41"/>
                  </a:cubicBezTo>
                  <a:cubicBezTo>
                    <a:pt x="113" y="40"/>
                    <a:pt x="113" y="39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2" y="36"/>
                    <a:pt x="112" y="35"/>
                  </a:cubicBezTo>
                  <a:cubicBezTo>
                    <a:pt x="111" y="35"/>
                    <a:pt x="111" y="34"/>
                    <a:pt x="11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4"/>
                    <a:pt x="18" y="35"/>
                    <a:pt x="18" y="35"/>
                  </a:cubicBezTo>
                  <a:cubicBezTo>
                    <a:pt x="17" y="36"/>
                    <a:pt x="17" y="36"/>
                    <a:pt x="17" y="38"/>
                  </a:cubicBezTo>
                  <a:cubicBezTo>
                    <a:pt x="17" y="40"/>
                    <a:pt x="15" y="42"/>
                    <a:pt x="13" y="42"/>
                  </a:cubicBezTo>
                  <a:cubicBezTo>
                    <a:pt x="13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0" y="42"/>
                    <a:pt x="10" y="43"/>
                  </a:cubicBezTo>
                  <a:cubicBezTo>
                    <a:pt x="9" y="43"/>
                    <a:pt x="9" y="44"/>
                    <a:pt x="9" y="45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9" y="83"/>
                    <a:pt x="9" y="84"/>
                    <a:pt x="10" y="85"/>
                  </a:cubicBezTo>
                  <a:cubicBezTo>
                    <a:pt x="10" y="85"/>
                    <a:pt x="11" y="85"/>
                    <a:pt x="12" y="85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3" y="85"/>
                    <a:pt x="15" y="86"/>
                    <a:pt x="16" y="86"/>
                  </a:cubicBezTo>
                  <a:cubicBezTo>
                    <a:pt x="17" y="87"/>
                    <a:pt x="17" y="88"/>
                    <a:pt x="17" y="90"/>
                  </a:cubicBezTo>
                  <a:cubicBezTo>
                    <a:pt x="17" y="91"/>
                    <a:pt x="17" y="91"/>
                    <a:pt x="18" y="92"/>
                  </a:cubicBezTo>
                  <a:cubicBezTo>
                    <a:pt x="18" y="93"/>
                    <a:pt x="19" y="93"/>
                    <a:pt x="20" y="93"/>
                  </a:cubicBezTo>
                  <a:cubicBezTo>
                    <a:pt x="92" y="93"/>
                    <a:pt x="92" y="93"/>
                    <a:pt x="92" y="93"/>
                  </a:cubicBezTo>
                  <a:cubicBezTo>
                    <a:pt x="92" y="96"/>
                    <a:pt x="92" y="96"/>
                    <a:pt x="92" y="96"/>
                  </a:cubicBezTo>
                  <a:cubicBezTo>
                    <a:pt x="4" y="96"/>
                    <a:pt x="4" y="96"/>
                    <a:pt x="4" y="96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9" y="31"/>
                    <a:pt x="59" y="31"/>
                    <a:pt x="59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6" y="31"/>
                    <a:pt x="76" y="31"/>
                    <a:pt x="76" y="31"/>
                  </a:cubicBezTo>
                  <a:cubicBezTo>
                    <a:pt x="89" y="31"/>
                    <a:pt x="89" y="31"/>
                    <a:pt x="89" y="31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7" y="96"/>
                  </a:lnTo>
                  <a:close/>
                  <a:moveTo>
                    <a:pt x="103" y="60"/>
                  </a:moveTo>
                  <a:cubicBezTo>
                    <a:pt x="103" y="52"/>
                    <a:pt x="92" y="53"/>
                    <a:pt x="92" y="60"/>
                  </a:cubicBezTo>
                  <a:cubicBezTo>
                    <a:pt x="92" y="90"/>
                    <a:pt x="92" y="90"/>
                    <a:pt x="92" y="90"/>
                  </a:cubicBezTo>
                  <a:cubicBezTo>
                    <a:pt x="20" y="90"/>
                    <a:pt x="20" y="90"/>
                    <a:pt x="20" y="90"/>
                  </a:cubicBezTo>
                  <a:cubicBezTo>
                    <a:pt x="20" y="90"/>
                    <a:pt x="20" y="90"/>
                    <a:pt x="20" y="90"/>
                  </a:cubicBezTo>
                  <a:cubicBezTo>
                    <a:pt x="20" y="88"/>
                    <a:pt x="19" y="86"/>
                    <a:pt x="18" y="85"/>
                  </a:cubicBezTo>
                  <a:cubicBezTo>
                    <a:pt x="16" y="83"/>
                    <a:pt x="15" y="82"/>
                    <a:pt x="13" y="82"/>
                  </a:cubicBezTo>
                  <a:cubicBezTo>
                    <a:pt x="12" y="82"/>
                    <a:pt x="12" y="82"/>
                    <a:pt x="12" y="82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2" y="45"/>
                    <a:pt x="13" y="45"/>
                  </a:cubicBezTo>
                  <a:cubicBezTo>
                    <a:pt x="17" y="45"/>
                    <a:pt x="20" y="42"/>
                    <a:pt x="20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9"/>
                    <a:pt x="111" y="41"/>
                    <a:pt x="112" y="43"/>
                  </a:cubicBezTo>
                  <a:cubicBezTo>
                    <a:pt x="113" y="44"/>
                    <a:pt x="115" y="45"/>
                    <a:pt x="117" y="45"/>
                  </a:cubicBezTo>
                  <a:cubicBezTo>
                    <a:pt x="117" y="45"/>
                    <a:pt x="118" y="45"/>
                    <a:pt x="118" y="45"/>
                  </a:cubicBezTo>
                  <a:cubicBezTo>
                    <a:pt x="118" y="45"/>
                    <a:pt x="118" y="45"/>
                    <a:pt x="118" y="45"/>
                  </a:cubicBezTo>
                  <a:cubicBezTo>
                    <a:pt x="118" y="83"/>
                    <a:pt x="118" y="83"/>
                    <a:pt x="118" y="83"/>
                  </a:cubicBezTo>
                  <a:cubicBezTo>
                    <a:pt x="118" y="82"/>
                    <a:pt x="117" y="82"/>
                    <a:pt x="117" y="82"/>
                  </a:cubicBezTo>
                  <a:cubicBezTo>
                    <a:pt x="113" y="82"/>
                    <a:pt x="110" y="86"/>
                    <a:pt x="110" y="90"/>
                  </a:cubicBezTo>
                  <a:cubicBezTo>
                    <a:pt x="110" y="90"/>
                    <a:pt x="110" y="90"/>
                    <a:pt x="110" y="90"/>
                  </a:cubicBezTo>
                  <a:cubicBezTo>
                    <a:pt x="110" y="90"/>
                    <a:pt x="110" y="90"/>
                    <a:pt x="110" y="90"/>
                  </a:cubicBezTo>
                  <a:cubicBezTo>
                    <a:pt x="104" y="90"/>
                    <a:pt x="104" y="90"/>
                    <a:pt x="104" y="90"/>
                  </a:cubicBezTo>
                  <a:lnTo>
                    <a:pt x="103" y="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286" tIns="42144" rIns="84286" bIns="42144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314" kern="0">
                <a:solidFill>
                  <a:sysClr val="windowText" lastClr="000000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9ECBD34-08D2-43C4-9A2E-2AF7E44DA0CE}"/>
              </a:ext>
            </a:extLst>
          </p:cNvPr>
          <p:cNvGrpSpPr/>
          <p:nvPr/>
        </p:nvGrpSpPr>
        <p:grpSpPr>
          <a:xfrm>
            <a:off x="10043189" y="1835782"/>
            <a:ext cx="516860" cy="517772"/>
            <a:chOff x="8301418" y="2433233"/>
            <a:chExt cx="792746" cy="794145"/>
          </a:xfrm>
        </p:grpSpPr>
        <p:sp>
          <p:nvSpPr>
            <p:cNvPr id="26" name="Oval 16">
              <a:extLst>
                <a:ext uri="{FF2B5EF4-FFF2-40B4-BE49-F238E27FC236}">
                  <a16:creationId xmlns:a16="http://schemas.microsoft.com/office/drawing/2014/main" id="{C291FB20-D73C-4A6C-9BB1-38E5E8E6B9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1418" y="2433233"/>
              <a:ext cx="792746" cy="794145"/>
            </a:xfrm>
            <a:prstGeom prst="ellipse">
              <a:avLst/>
            </a:prstGeom>
            <a:solidFill>
              <a:srgbClr val="4F5A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286" tIns="42144" rIns="84286" bIns="42144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314" kern="0">
                <a:solidFill>
                  <a:sysClr val="windowText" lastClr="000000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27" name="Oval 144">
              <a:extLst>
                <a:ext uri="{FF2B5EF4-FFF2-40B4-BE49-F238E27FC236}">
                  <a16:creationId xmlns:a16="http://schemas.microsoft.com/office/drawing/2014/main" id="{3A9FFE20-44E1-43C9-8273-EA25C3F36C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1418" y="2433233"/>
              <a:ext cx="792746" cy="79414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84286" tIns="42144" rIns="84286" bIns="421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14" kern="0" dirty="0">
                <a:solidFill>
                  <a:sysClr val="windowText" lastClr="000000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28" name="Freeform 215">
              <a:extLst>
                <a:ext uri="{FF2B5EF4-FFF2-40B4-BE49-F238E27FC236}">
                  <a16:creationId xmlns:a16="http://schemas.microsoft.com/office/drawing/2014/main" id="{EB300590-DDB8-43E8-93D2-CB468BA2F26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66399" y="2573047"/>
              <a:ext cx="462785" cy="461387"/>
            </a:xfrm>
            <a:custGeom>
              <a:avLst/>
              <a:gdLst>
                <a:gd name="T0" fmla="*/ 135 w 140"/>
                <a:gd name="T1" fmla="*/ 87 h 140"/>
                <a:gd name="T2" fmla="*/ 108 w 140"/>
                <a:gd name="T3" fmla="*/ 79 h 140"/>
                <a:gd name="T4" fmla="*/ 5 w 140"/>
                <a:gd name="T5" fmla="*/ 135 h 140"/>
                <a:gd name="T6" fmla="*/ 32 w 140"/>
                <a:gd name="T7" fmla="*/ 117 h 140"/>
                <a:gd name="T8" fmla="*/ 68 w 140"/>
                <a:gd name="T9" fmla="*/ 33 h 140"/>
                <a:gd name="T10" fmla="*/ 57 w 140"/>
                <a:gd name="T11" fmla="*/ 11 h 140"/>
                <a:gd name="T12" fmla="*/ 68 w 140"/>
                <a:gd name="T13" fmla="*/ 0 h 140"/>
                <a:gd name="T14" fmla="*/ 79 w 140"/>
                <a:gd name="T15" fmla="*/ 5 h 140"/>
                <a:gd name="T16" fmla="*/ 73 w 140"/>
                <a:gd name="T17" fmla="*/ 9 h 140"/>
                <a:gd name="T18" fmla="*/ 80 w 140"/>
                <a:gd name="T19" fmla="*/ 21 h 140"/>
                <a:gd name="T20" fmla="*/ 72 w 140"/>
                <a:gd name="T21" fmla="*/ 39 h 140"/>
                <a:gd name="T22" fmla="*/ 68 w 140"/>
                <a:gd name="T23" fmla="*/ 39 h 140"/>
                <a:gd name="T24" fmla="*/ 64 w 140"/>
                <a:gd name="T25" fmla="*/ 27 h 140"/>
                <a:gd name="T26" fmla="*/ 72 w 140"/>
                <a:gd name="T27" fmla="*/ 33 h 140"/>
                <a:gd name="T28" fmla="*/ 74 w 140"/>
                <a:gd name="T29" fmla="*/ 26 h 140"/>
                <a:gd name="T30" fmla="*/ 68 w 140"/>
                <a:gd name="T31" fmla="*/ 15 h 140"/>
                <a:gd name="T32" fmla="*/ 65 w 140"/>
                <a:gd name="T33" fmla="*/ 11 h 140"/>
                <a:gd name="T34" fmla="*/ 5 w 140"/>
                <a:gd name="T35" fmla="*/ 111 h 140"/>
                <a:gd name="T36" fmla="*/ 5 w 140"/>
                <a:gd name="T37" fmla="*/ 100 h 140"/>
                <a:gd name="T38" fmla="*/ 130 w 140"/>
                <a:gd name="T39" fmla="*/ 140 h 140"/>
                <a:gd name="T40" fmla="*/ 108 w 140"/>
                <a:gd name="T41" fmla="*/ 117 h 140"/>
                <a:gd name="T42" fmla="*/ 104 w 140"/>
                <a:gd name="T43" fmla="*/ 54 h 140"/>
                <a:gd name="T44" fmla="*/ 40 w 140"/>
                <a:gd name="T45" fmla="*/ 140 h 140"/>
                <a:gd name="T46" fmla="*/ 91 w 140"/>
                <a:gd name="T47" fmla="*/ 107 h 140"/>
                <a:gd name="T48" fmla="*/ 97 w 140"/>
                <a:gd name="T49" fmla="*/ 62 h 140"/>
                <a:gd name="T50" fmla="*/ 91 w 140"/>
                <a:gd name="T51" fmla="*/ 107 h 140"/>
                <a:gd name="T52" fmla="*/ 81 w 140"/>
                <a:gd name="T53" fmla="*/ 107 h 140"/>
                <a:gd name="T54" fmla="*/ 75 w 140"/>
                <a:gd name="T55" fmla="*/ 62 h 140"/>
                <a:gd name="T56" fmla="*/ 83 w 140"/>
                <a:gd name="T57" fmla="*/ 137 h 140"/>
                <a:gd name="T58" fmla="*/ 87 w 140"/>
                <a:gd name="T59" fmla="*/ 121 h 140"/>
                <a:gd name="T60" fmla="*/ 71 w 140"/>
                <a:gd name="T61" fmla="*/ 137 h 140"/>
                <a:gd name="T62" fmla="*/ 65 w 140"/>
                <a:gd name="T63" fmla="*/ 107 h 140"/>
                <a:gd name="T64" fmla="*/ 58 w 140"/>
                <a:gd name="T65" fmla="*/ 62 h 140"/>
                <a:gd name="T66" fmla="*/ 54 w 140"/>
                <a:gd name="T67" fmla="*/ 123 h 140"/>
                <a:gd name="T68" fmla="*/ 68 w 140"/>
                <a:gd name="T69" fmla="*/ 137 h 140"/>
                <a:gd name="T70" fmla="*/ 52 w 140"/>
                <a:gd name="T71" fmla="*/ 121 h 140"/>
                <a:gd name="T72" fmla="*/ 48 w 140"/>
                <a:gd name="T73" fmla="*/ 107 h 140"/>
                <a:gd name="T74" fmla="*/ 42 w 140"/>
                <a:gd name="T75" fmla="*/ 62 h 140"/>
                <a:gd name="T76" fmla="*/ 105 w 140"/>
                <a:gd name="T77" fmla="*/ 42 h 140"/>
                <a:gd name="T78" fmla="*/ 35 w 140"/>
                <a:gd name="T79" fmla="*/ 50 h 140"/>
                <a:gd name="T80" fmla="*/ 104 w 140"/>
                <a:gd name="T81" fmla="*/ 51 h 140"/>
                <a:gd name="T82" fmla="*/ 109 w 140"/>
                <a:gd name="T83" fmla="*/ 46 h 140"/>
                <a:gd name="T84" fmla="*/ 5 w 140"/>
                <a:gd name="T85" fmla="*/ 87 h 140"/>
                <a:gd name="T86" fmla="*/ 32 w 140"/>
                <a:gd name="T87" fmla="*/ 79 h 140"/>
                <a:gd name="T88" fmla="*/ 108 w 140"/>
                <a:gd name="T89" fmla="*/ 111 h 140"/>
                <a:gd name="T90" fmla="*/ 108 w 140"/>
                <a:gd name="T91" fmla="*/ 10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40" h="140">
                  <a:moveTo>
                    <a:pt x="140" y="83"/>
                  </a:moveTo>
                  <a:cubicBezTo>
                    <a:pt x="140" y="85"/>
                    <a:pt x="138" y="87"/>
                    <a:pt x="136" y="87"/>
                  </a:cubicBezTo>
                  <a:cubicBezTo>
                    <a:pt x="135" y="87"/>
                    <a:pt x="135" y="87"/>
                    <a:pt x="135" y="87"/>
                  </a:cubicBezTo>
                  <a:cubicBezTo>
                    <a:pt x="135" y="94"/>
                    <a:pt x="135" y="94"/>
                    <a:pt x="135" y="94"/>
                  </a:cubicBezTo>
                  <a:cubicBezTo>
                    <a:pt x="108" y="94"/>
                    <a:pt x="108" y="94"/>
                    <a:pt x="108" y="94"/>
                  </a:cubicBezTo>
                  <a:cubicBezTo>
                    <a:pt x="108" y="79"/>
                    <a:pt x="108" y="79"/>
                    <a:pt x="108" y="79"/>
                  </a:cubicBezTo>
                  <a:cubicBezTo>
                    <a:pt x="136" y="79"/>
                    <a:pt x="136" y="79"/>
                    <a:pt x="136" y="79"/>
                  </a:cubicBezTo>
                  <a:cubicBezTo>
                    <a:pt x="138" y="79"/>
                    <a:pt x="140" y="81"/>
                    <a:pt x="140" y="83"/>
                  </a:cubicBezTo>
                  <a:close/>
                  <a:moveTo>
                    <a:pt x="5" y="135"/>
                  </a:moveTo>
                  <a:cubicBezTo>
                    <a:pt x="5" y="138"/>
                    <a:pt x="7" y="140"/>
                    <a:pt x="9" y="140"/>
                  </a:cubicBezTo>
                  <a:cubicBezTo>
                    <a:pt x="32" y="140"/>
                    <a:pt x="32" y="140"/>
                    <a:pt x="32" y="140"/>
                  </a:cubicBezTo>
                  <a:cubicBezTo>
                    <a:pt x="32" y="117"/>
                    <a:pt x="32" y="117"/>
                    <a:pt x="32" y="117"/>
                  </a:cubicBezTo>
                  <a:cubicBezTo>
                    <a:pt x="5" y="117"/>
                    <a:pt x="5" y="117"/>
                    <a:pt x="5" y="117"/>
                  </a:cubicBezTo>
                  <a:lnTo>
                    <a:pt x="5" y="135"/>
                  </a:lnTo>
                  <a:close/>
                  <a:moveTo>
                    <a:pt x="68" y="33"/>
                  </a:moveTo>
                  <a:cubicBezTo>
                    <a:pt x="68" y="23"/>
                    <a:pt x="68" y="23"/>
                    <a:pt x="68" y="23"/>
                  </a:cubicBezTo>
                  <a:cubicBezTo>
                    <a:pt x="64" y="22"/>
                    <a:pt x="61" y="20"/>
                    <a:pt x="60" y="18"/>
                  </a:cubicBezTo>
                  <a:cubicBezTo>
                    <a:pt x="58" y="15"/>
                    <a:pt x="57" y="13"/>
                    <a:pt x="57" y="11"/>
                  </a:cubicBezTo>
                  <a:cubicBezTo>
                    <a:pt x="57" y="9"/>
                    <a:pt x="58" y="7"/>
                    <a:pt x="60" y="5"/>
                  </a:cubicBezTo>
                  <a:cubicBezTo>
                    <a:pt x="61" y="3"/>
                    <a:pt x="64" y="2"/>
                    <a:pt x="68" y="2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5" y="2"/>
                    <a:pt x="78" y="3"/>
                    <a:pt x="79" y="5"/>
                  </a:cubicBezTo>
                  <a:cubicBezTo>
                    <a:pt x="81" y="7"/>
                    <a:pt x="82" y="9"/>
                    <a:pt x="82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4" y="11"/>
                    <a:pt x="74" y="10"/>
                    <a:pt x="73" y="9"/>
                  </a:cubicBezTo>
                  <a:cubicBezTo>
                    <a:pt x="73" y="8"/>
                    <a:pt x="72" y="8"/>
                    <a:pt x="72" y="7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5" y="18"/>
                    <a:pt x="78" y="19"/>
                    <a:pt x="80" y="21"/>
                  </a:cubicBezTo>
                  <a:cubicBezTo>
                    <a:pt x="82" y="23"/>
                    <a:pt x="83" y="26"/>
                    <a:pt x="83" y="29"/>
                  </a:cubicBezTo>
                  <a:cubicBezTo>
                    <a:pt x="83" y="31"/>
                    <a:pt x="82" y="34"/>
                    <a:pt x="79" y="36"/>
                  </a:cubicBezTo>
                  <a:cubicBezTo>
                    <a:pt x="77" y="38"/>
                    <a:pt x="75" y="39"/>
                    <a:pt x="72" y="39"/>
                  </a:cubicBezTo>
                  <a:cubicBezTo>
                    <a:pt x="72" y="40"/>
                    <a:pt x="72" y="40"/>
                    <a:pt x="72" y="40"/>
                  </a:cubicBezTo>
                  <a:cubicBezTo>
                    <a:pt x="68" y="40"/>
                    <a:pt x="68" y="40"/>
                    <a:pt x="68" y="40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5" y="39"/>
                    <a:pt x="63" y="38"/>
                    <a:pt x="60" y="36"/>
                  </a:cubicBezTo>
                  <a:cubicBezTo>
                    <a:pt x="58" y="34"/>
                    <a:pt x="57" y="31"/>
                    <a:pt x="57" y="27"/>
                  </a:cubicBezTo>
                  <a:cubicBezTo>
                    <a:pt x="64" y="27"/>
                    <a:pt x="64" y="27"/>
                    <a:pt x="64" y="27"/>
                  </a:cubicBezTo>
                  <a:cubicBezTo>
                    <a:pt x="64" y="28"/>
                    <a:pt x="65" y="30"/>
                    <a:pt x="65" y="31"/>
                  </a:cubicBezTo>
                  <a:cubicBezTo>
                    <a:pt x="66" y="32"/>
                    <a:pt x="67" y="32"/>
                    <a:pt x="68" y="33"/>
                  </a:cubicBezTo>
                  <a:close/>
                  <a:moveTo>
                    <a:pt x="72" y="33"/>
                  </a:moveTo>
                  <a:cubicBezTo>
                    <a:pt x="72" y="33"/>
                    <a:pt x="73" y="32"/>
                    <a:pt x="74" y="31"/>
                  </a:cubicBezTo>
                  <a:cubicBezTo>
                    <a:pt x="74" y="30"/>
                    <a:pt x="75" y="29"/>
                    <a:pt x="75" y="28"/>
                  </a:cubicBezTo>
                  <a:cubicBezTo>
                    <a:pt x="75" y="27"/>
                    <a:pt x="75" y="26"/>
                    <a:pt x="74" y="26"/>
                  </a:cubicBezTo>
                  <a:cubicBezTo>
                    <a:pt x="74" y="25"/>
                    <a:pt x="73" y="24"/>
                    <a:pt x="72" y="24"/>
                  </a:cubicBezTo>
                  <a:lnTo>
                    <a:pt x="72" y="33"/>
                  </a:lnTo>
                  <a:close/>
                  <a:moveTo>
                    <a:pt x="68" y="15"/>
                  </a:moveTo>
                  <a:cubicBezTo>
                    <a:pt x="68" y="7"/>
                    <a:pt x="68" y="7"/>
                    <a:pt x="68" y="7"/>
                  </a:cubicBezTo>
                  <a:cubicBezTo>
                    <a:pt x="67" y="7"/>
                    <a:pt x="66" y="8"/>
                    <a:pt x="66" y="8"/>
                  </a:cubicBezTo>
                  <a:cubicBezTo>
                    <a:pt x="65" y="9"/>
                    <a:pt x="65" y="10"/>
                    <a:pt x="65" y="11"/>
                  </a:cubicBezTo>
                  <a:cubicBezTo>
                    <a:pt x="65" y="12"/>
                    <a:pt x="65" y="13"/>
                    <a:pt x="66" y="13"/>
                  </a:cubicBezTo>
                  <a:cubicBezTo>
                    <a:pt x="66" y="14"/>
                    <a:pt x="67" y="15"/>
                    <a:pt x="68" y="15"/>
                  </a:cubicBezTo>
                  <a:close/>
                  <a:moveTo>
                    <a:pt x="5" y="111"/>
                  </a:moveTo>
                  <a:cubicBezTo>
                    <a:pt x="32" y="111"/>
                    <a:pt x="32" y="111"/>
                    <a:pt x="32" y="111"/>
                  </a:cubicBezTo>
                  <a:cubicBezTo>
                    <a:pt x="32" y="100"/>
                    <a:pt x="32" y="100"/>
                    <a:pt x="32" y="100"/>
                  </a:cubicBezTo>
                  <a:cubicBezTo>
                    <a:pt x="5" y="100"/>
                    <a:pt x="5" y="100"/>
                    <a:pt x="5" y="100"/>
                  </a:cubicBezTo>
                  <a:lnTo>
                    <a:pt x="5" y="111"/>
                  </a:lnTo>
                  <a:close/>
                  <a:moveTo>
                    <a:pt x="108" y="140"/>
                  </a:moveTo>
                  <a:cubicBezTo>
                    <a:pt x="130" y="140"/>
                    <a:pt x="130" y="140"/>
                    <a:pt x="130" y="140"/>
                  </a:cubicBezTo>
                  <a:cubicBezTo>
                    <a:pt x="133" y="140"/>
                    <a:pt x="135" y="138"/>
                    <a:pt x="135" y="135"/>
                  </a:cubicBezTo>
                  <a:cubicBezTo>
                    <a:pt x="135" y="117"/>
                    <a:pt x="135" y="117"/>
                    <a:pt x="135" y="117"/>
                  </a:cubicBezTo>
                  <a:cubicBezTo>
                    <a:pt x="108" y="117"/>
                    <a:pt x="108" y="117"/>
                    <a:pt x="108" y="117"/>
                  </a:cubicBezTo>
                  <a:lnTo>
                    <a:pt x="108" y="140"/>
                  </a:lnTo>
                  <a:close/>
                  <a:moveTo>
                    <a:pt x="35" y="54"/>
                  </a:moveTo>
                  <a:cubicBezTo>
                    <a:pt x="104" y="54"/>
                    <a:pt x="104" y="54"/>
                    <a:pt x="104" y="54"/>
                  </a:cubicBezTo>
                  <a:cubicBezTo>
                    <a:pt x="104" y="135"/>
                    <a:pt x="104" y="135"/>
                    <a:pt x="104" y="135"/>
                  </a:cubicBezTo>
                  <a:cubicBezTo>
                    <a:pt x="104" y="138"/>
                    <a:pt x="102" y="140"/>
                    <a:pt x="99" y="140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38" y="140"/>
                    <a:pt x="35" y="138"/>
                    <a:pt x="35" y="135"/>
                  </a:cubicBezTo>
                  <a:lnTo>
                    <a:pt x="35" y="54"/>
                  </a:lnTo>
                  <a:close/>
                  <a:moveTo>
                    <a:pt x="91" y="107"/>
                  </a:moveTo>
                  <a:cubicBezTo>
                    <a:pt x="91" y="109"/>
                    <a:pt x="92" y="110"/>
                    <a:pt x="94" y="110"/>
                  </a:cubicBezTo>
                  <a:cubicBezTo>
                    <a:pt x="96" y="110"/>
                    <a:pt x="97" y="109"/>
                    <a:pt x="97" y="107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7" y="60"/>
                    <a:pt x="96" y="59"/>
                    <a:pt x="94" y="59"/>
                  </a:cubicBezTo>
                  <a:cubicBezTo>
                    <a:pt x="92" y="59"/>
                    <a:pt x="91" y="60"/>
                    <a:pt x="91" y="62"/>
                  </a:cubicBezTo>
                  <a:lnTo>
                    <a:pt x="91" y="107"/>
                  </a:lnTo>
                  <a:close/>
                  <a:moveTo>
                    <a:pt x="75" y="107"/>
                  </a:moveTo>
                  <a:cubicBezTo>
                    <a:pt x="75" y="109"/>
                    <a:pt x="76" y="110"/>
                    <a:pt x="78" y="110"/>
                  </a:cubicBezTo>
                  <a:cubicBezTo>
                    <a:pt x="79" y="110"/>
                    <a:pt x="81" y="109"/>
                    <a:pt x="81" y="107"/>
                  </a:cubicBezTo>
                  <a:cubicBezTo>
                    <a:pt x="81" y="62"/>
                    <a:pt x="81" y="62"/>
                    <a:pt x="81" y="62"/>
                  </a:cubicBezTo>
                  <a:cubicBezTo>
                    <a:pt x="81" y="60"/>
                    <a:pt x="79" y="59"/>
                    <a:pt x="78" y="59"/>
                  </a:cubicBezTo>
                  <a:cubicBezTo>
                    <a:pt x="76" y="59"/>
                    <a:pt x="75" y="60"/>
                    <a:pt x="75" y="62"/>
                  </a:cubicBezTo>
                  <a:lnTo>
                    <a:pt x="75" y="107"/>
                  </a:lnTo>
                  <a:close/>
                  <a:moveTo>
                    <a:pt x="71" y="137"/>
                  </a:moveTo>
                  <a:cubicBezTo>
                    <a:pt x="83" y="137"/>
                    <a:pt x="83" y="137"/>
                    <a:pt x="83" y="137"/>
                  </a:cubicBezTo>
                  <a:cubicBezTo>
                    <a:pt x="84" y="137"/>
                    <a:pt x="85" y="136"/>
                    <a:pt x="85" y="135"/>
                  </a:cubicBezTo>
                  <a:cubicBezTo>
                    <a:pt x="85" y="123"/>
                    <a:pt x="85" y="123"/>
                    <a:pt x="85" y="123"/>
                  </a:cubicBezTo>
                  <a:cubicBezTo>
                    <a:pt x="86" y="123"/>
                    <a:pt x="87" y="122"/>
                    <a:pt x="87" y="121"/>
                  </a:cubicBezTo>
                  <a:cubicBezTo>
                    <a:pt x="87" y="120"/>
                    <a:pt x="86" y="119"/>
                    <a:pt x="85" y="119"/>
                  </a:cubicBezTo>
                  <a:cubicBezTo>
                    <a:pt x="71" y="119"/>
                    <a:pt x="71" y="119"/>
                    <a:pt x="71" y="119"/>
                  </a:cubicBezTo>
                  <a:lnTo>
                    <a:pt x="71" y="137"/>
                  </a:lnTo>
                  <a:close/>
                  <a:moveTo>
                    <a:pt x="58" y="107"/>
                  </a:moveTo>
                  <a:cubicBezTo>
                    <a:pt x="58" y="109"/>
                    <a:pt x="60" y="110"/>
                    <a:pt x="62" y="110"/>
                  </a:cubicBezTo>
                  <a:cubicBezTo>
                    <a:pt x="63" y="110"/>
                    <a:pt x="65" y="109"/>
                    <a:pt x="65" y="107"/>
                  </a:cubicBezTo>
                  <a:cubicBezTo>
                    <a:pt x="65" y="62"/>
                    <a:pt x="65" y="62"/>
                    <a:pt x="65" y="62"/>
                  </a:cubicBezTo>
                  <a:cubicBezTo>
                    <a:pt x="65" y="60"/>
                    <a:pt x="63" y="59"/>
                    <a:pt x="62" y="59"/>
                  </a:cubicBezTo>
                  <a:cubicBezTo>
                    <a:pt x="60" y="59"/>
                    <a:pt x="58" y="60"/>
                    <a:pt x="58" y="62"/>
                  </a:cubicBezTo>
                  <a:lnTo>
                    <a:pt x="58" y="107"/>
                  </a:lnTo>
                  <a:close/>
                  <a:moveTo>
                    <a:pt x="52" y="121"/>
                  </a:moveTo>
                  <a:cubicBezTo>
                    <a:pt x="52" y="122"/>
                    <a:pt x="53" y="123"/>
                    <a:pt x="54" y="123"/>
                  </a:cubicBezTo>
                  <a:cubicBezTo>
                    <a:pt x="54" y="135"/>
                    <a:pt x="54" y="135"/>
                    <a:pt x="54" y="135"/>
                  </a:cubicBezTo>
                  <a:cubicBezTo>
                    <a:pt x="54" y="136"/>
                    <a:pt x="55" y="137"/>
                    <a:pt x="56" y="137"/>
                  </a:cubicBezTo>
                  <a:cubicBezTo>
                    <a:pt x="68" y="137"/>
                    <a:pt x="68" y="137"/>
                    <a:pt x="68" y="137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54" y="119"/>
                    <a:pt x="54" y="119"/>
                    <a:pt x="54" y="119"/>
                  </a:cubicBezTo>
                  <a:cubicBezTo>
                    <a:pt x="53" y="119"/>
                    <a:pt x="52" y="120"/>
                    <a:pt x="52" y="121"/>
                  </a:cubicBezTo>
                  <a:close/>
                  <a:moveTo>
                    <a:pt x="42" y="107"/>
                  </a:moveTo>
                  <a:cubicBezTo>
                    <a:pt x="42" y="109"/>
                    <a:pt x="44" y="110"/>
                    <a:pt x="45" y="110"/>
                  </a:cubicBezTo>
                  <a:cubicBezTo>
                    <a:pt x="47" y="110"/>
                    <a:pt x="48" y="109"/>
                    <a:pt x="48" y="107"/>
                  </a:cubicBezTo>
                  <a:cubicBezTo>
                    <a:pt x="48" y="62"/>
                    <a:pt x="48" y="62"/>
                    <a:pt x="48" y="62"/>
                  </a:cubicBezTo>
                  <a:cubicBezTo>
                    <a:pt x="48" y="60"/>
                    <a:pt x="47" y="59"/>
                    <a:pt x="45" y="59"/>
                  </a:cubicBezTo>
                  <a:cubicBezTo>
                    <a:pt x="44" y="59"/>
                    <a:pt x="42" y="60"/>
                    <a:pt x="42" y="62"/>
                  </a:cubicBezTo>
                  <a:lnTo>
                    <a:pt x="42" y="107"/>
                  </a:lnTo>
                  <a:close/>
                  <a:moveTo>
                    <a:pt x="109" y="46"/>
                  </a:moveTo>
                  <a:cubicBezTo>
                    <a:pt x="109" y="44"/>
                    <a:pt x="107" y="42"/>
                    <a:pt x="105" y="42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2" y="42"/>
                    <a:pt x="30" y="44"/>
                    <a:pt x="30" y="46"/>
                  </a:cubicBezTo>
                  <a:cubicBezTo>
                    <a:pt x="30" y="48"/>
                    <a:pt x="32" y="50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104" y="50"/>
                    <a:pt x="104" y="50"/>
                    <a:pt x="104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7" y="50"/>
                    <a:pt x="109" y="48"/>
                    <a:pt x="109" y="46"/>
                  </a:cubicBezTo>
                  <a:close/>
                  <a:moveTo>
                    <a:pt x="0" y="83"/>
                  </a:moveTo>
                  <a:cubicBezTo>
                    <a:pt x="0" y="85"/>
                    <a:pt x="1" y="87"/>
                    <a:pt x="4" y="87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5" y="94"/>
                    <a:pt x="5" y="94"/>
                    <a:pt x="5" y="94"/>
                  </a:cubicBezTo>
                  <a:cubicBezTo>
                    <a:pt x="32" y="94"/>
                    <a:pt x="32" y="94"/>
                    <a:pt x="32" y="94"/>
                  </a:cubicBezTo>
                  <a:cubicBezTo>
                    <a:pt x="32" y="79"/>
                    <a:pt x="32" y="79"/>
                    <a:pt x="32" y="79"/>
                  </a:cubicBezTo>
                  <a:cubicBezTo>
                    <a:pt x="4" y="79"/>
                    <a:pt x="4" y="79"/>
                    <a:pt x="4" y="79"/>
                  </a:cubicBezTo>
                  <a:cubicBezTo>
                    <a:pt x="1" y="79"/>
                    <a:pt x="0" y="81"/>
                    <a:pt x="0" y="83"/>
                  </a:cubicBezTo>
                  <a:close/>
                  <a:moveTo>
                    <a:pt x="108" y="111"/>
                  </a:moveTo>
                  <a:cubicBezTo>
                    <a:pt x="135" y="111"/>
                    <a:pt x="135" y="111"/>
                    <a:pt x="135" y="111"/>
                  </a:cubicBezTo>
                  <a:cubicBezTo>
                    <a:pt x="135" y="100"/>
                    <a:pt x="135" y="100"/>
                    <a:pt x="135" y="100"/>
                  </a:cubicBezTo>
                  <a:cubicBezTo>
                    <a:pt x="108" y="100"/>
                    <a:pt x="108" y="100"/>
                    <a:pt x="108" y="100"/>
                  </a:cubicBezTo>
                  <a:lnTo>
                    <a:pt x="108" y="1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286" tIns="42144" rIns="84286" bIns="42144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314" kern="0">
                <a:solidFill>
                  <a:sysClr val="windowText" lastClr="000000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BF91AA1B-86D9-4284-98D3-2FC32EDDC9F8}"/>
              </a:ext>
            </a:extLst>
          </p:cNvPr>
          <p:cNvGrpSpPr/>
          <p:nvPr/>
        </p:nvGrpSpPr>
        <p:grpSpPr>
          <a:xfrm>
            <a:off x="10043188" y="3592122"/>
            <a:ext cx="517772" cy="521419"/>
            <a:chOff x="9956269" y="3984062"/>
            <a:chExt cx="794145" cy="799738"/>
          </a:xfrm>
        </p:grpSpPr>
        <p:sp>
          <p:nvSpPr>
            <p:cNvPr id="30" name="Oval 70">
              <a:extLst>
                <a:ext uri="{FF2B5EF4-FFF2-40B4-BE49-F238E27FC236}">
                  <a16:creationId xmlns:a16="http://schemas.microsoft.com/office/drawing/2014/main" id="{8CEC6F0C-8855-4299-85C1-98C45923A5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56269" y="3984062"/>
              <a:ext cx="794145" cy="792747"/>
            </a:xfrm>
            <a:prstGeom prst="ellipse">
              <a:avLst/>
            </a:prstGeom>
            <a:solidFill>
              <a:srgbClr val="4F5A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286" tIns="42144" rIns="84286" bIns="42144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314" kern="0">
                <a:solidFill>
                  <a:sysClr val="windowText" lastClr="000000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31" name="Oval 99">
              <a:extLst>
                <a:ext uri="{FF2B5EF4-FFF2-40B4-BE49-F238E27FC236}">
                  <a16:creationId xmlns:a16="http://schemas.microsoft.com/office/drawing/2014/main" id="{D8EEEBC2-6D9C-457F-86F2-A1ABA57F80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56269" y="3991053"/>
              <a:ext cx="794145" cy="79274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84286" tIns="42144" rIns="84286" bIns="421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14" kern="0" dirty="0">
                <a:solidFill>
                  <a:sysClr val="windowText" lastClr="000000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32" name="Freeform 169">
              <a:extLst>
                <a:ext uri="{FF2B5EF4-FFF2-40B4-BE49-F238E27FC236}">
                  <a16:creationId xmlns:a16="http://schemas.microsoft.com/office/drawing/2014/main" id="{03FCD417-F798-4932-9A10-EC0E7E18E8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121250" y="4214756"/>
              <a:ext cx="462785" cy="343943"/>
            </a:xfrm>
            <a:custGeom>
              <a:avLst/>
              <a:gdLst>
                <a:gd name="T0" fmla="*/ 131 w 140"/>
                <a:gd name="T1" fmla="*/ 19 h 104"/>
                <a:gd name="T2" fmla="*/ 71 w 140"/>
                <a:gd name="T3" fmla="*/ 1 h 104"/>
                <a:gd name="T4" fmla="*/ 61 w 140"/>
                <a:gd name="T5" fmla="*/ 2 h 104"/>
                <a:gd name="T6" fmla="*/ 55 w 140"/>
                <a:gd name="T7" fmla="*/ 9 h 104"/>
                <a:gd name="T8" fmla="*/ 15 w 140"/>
                <a:gd name="T9" fmla="*/ 26 h 104"/>
                <a:gd name="T10" fmla="*/ 0 w 140"/>
                <a:gd name="T11" fmla="*/ 41 h 104"/>
                <a:gd name="T12" fmla="*/ 0 w 140"/>
                <a:gd name="T13" fmla="*/ 89 h 104"/>
                <a:gd name="T14" fmla="*/ 4 w 140"/>
                <a:gd name="T15" fmla="*/ 100 h 104"/>
                <a:gd name="T16" fmla="*/ 15 w 140"/>
                <a:gd name="T17" fmla="*/ 104 h 104"/>
                <a:gd name="T18" fmla="*/ 86 w 140"/>
                <a:gd name="T19" fmla="*/ 104 h 104"/>
                <a:gd name="T20" fmla="*/ 101 w 140"/>
                <a:gd name="T21" fmla="*/ 89 h 104"/>
                <a:gd name="T22" fmla="*/ 101 w 140"/>
                <a:gd name="T23" fmla="*/ 89 h 104"/>
                <a:gd name="T24" fmla="*/ 111 w 140"/>
                <a:gd name="T25" fmla="*/ 84 h 104"/>
                <a:gd name="T26" fmla="*/ 127 w 140"/>
                <a:gd name="T27" fmla="*/ 75 h 104"/>
                <a:gd name="T28" fmla="*/ 127 w 140"/>
                <a:gd name="T29" fmla="*/ 75 h 104"/>
                <a:gd name="T30" fmla="*/ 139 w 140"/>
                <a:gd name="T31" fmla="*/ 35 h 104"/>
                <a:gd name="T32" fmla="*/ 59 w 140"/>
                <a:gd name="T33" fmla="*/ 26 h 104"/>
                <a:gd name="T34" fmla="*/ 97 w 140"/>
                <a:gd name="T35" fmla="*/ 89 h 104"/>
                <a:gd name="T36" fmla="*/ 4 w 140"/>
                <a:gd name="T37" fmla="*/ 89 h 104"/>
                <a:gd name="T38" fmla="*/ 97 w 140"/>
                <a:gd name="T39" fmla="*/ 89 h 104"/>
                <a:gd name="T40" fmla="*/ 4 w 140"/>
                <a:gd name="T41" fmla="*/ 41 h 104"/>
                <a:gd name="T42" fmla="*/ 97 w 140"/>
                <a:gd name="T43" fmla="*/ 41 h 104"/>
                <a:gd name="T44" fmla="*/ 112 w 140"/>
                <a:gd name="T45" fmla="*/ 80 h 104"/>
                <a:gd name="T46" fmla="*/ 115 w 140"/>
                <a:gd name="T47" fmla="*/ 75 h 104"/>
                <a:gd name="T48" fmla="*/ 101 w 140"/>
                <a:gd name="T49" fmla="*/ 41 h 104"/>
                <a:gd name="T50" fmla="*/ 101 w 140"/>
                <a:gd name="T51" fmla="*/ 39 h 104"/>
                <a:gd name="T52" fmla="*/ 136 w 140"/>
                <a:gd name="T53" fmla="*/ 34 h 104"/>
                <a:gd name="T54" fmla="*/ 58 w 140"/>
                <a:gd name="T55" fmla="*/ 10 h 104"/>
                <a:gd name="T56" fmla="*/ 136 w 140"/>
                <a:gd name="T57" fmla="*/ 34 h 104"/>
                <a:gd name="T58" fmla="*/ 90 w 140"/>
                <a:gd name="T59" fmla="*/ 78 h 104"/>
                <a:gd name="T60" fmla="*/ 59 w 140"/>
                <a:gd name="T61" fmla="*/ 78 h 104"/>
                <a:gd name="T62" fmla="*/ 74 w 140"/>
                <a:gd name="T63" fmla="*/ 94 h 104"/>
                <a:gd name="T64" fmla="*/ 70 w 140"/>
                <a:gd name="T65" fmla="*/ 91 h 104"/>
                <a:gd name="T66" fmla="*/ 71 w 140"/>
                <a:gd name="T67" fmla="*/ 87 h 104"/>
                <a:gd name="T68" fmla="*/ 86 w 140"/>
                <a:gd name="T69" fmla="*/ 84 h 104"/>
                <a:gd name="T70" fmla="*/ 87 w 140"/>
                <a:gd name="T71" fmla="*/ 80 h 104"/>
                <a:gd name="T72" fmla="*/ 87 w 140"/>
                <a:gd name="T73" fmla="*/ 77 h 104"/>
                <a:gd name="T74" fmla="*/ 86 w 140"/>
                <a:gd name="T75" fmla="*/ 73 h 104"/>
                <a:gd name="T76" fmla="*/ 79 w 140"/>
                <a:gd name="T77" fmla="*/ 66 h 104"/>
                <a:gd name="T78" fmla="*/ 85 w 140"/>
                <a:gd name="T79" fmla="*/ 87 h 104"/>
                <a:gd name="T80" fmla="*/ 74 w 140"/>
                <a:gd name="T81" fmla="*/ 66 h 104"/>
                <a:gd name="T82" fmla="*/ 74 w 140"/>
                <a:gd name="T83" fmla="*/ 66 h 104"/>
                <a:gd name="T84" fmla="*/ 79 w 140"/>
                <a:gd name="T85" fmla="*/ 77 h 104"/>
                <a:gd name="T86" fmla="*/ 79 w 140"/>
                <a:gd name="T87" fmla="*/ 80 h 104"/>
                <a:gd name="T88" fmla="*/ 70 w 140"/>
                <a:gd name="T89" fmla="*/ 80 h 104"/>
                <a:gd name="T90" fmla="*/ 68 w 140"/>
                <a:gd name="T91" fmla="*/ 70 h 104"/>
                <a:gd name="T92" fmla="*/ 63 w 140"/>
                <a:gd name="T93" fmla="*/ 73 h 104"/>
                <a:gd name="T94" fmla="*/ 62 w 140"/>
                <a:gd name="T95" fmla="*/ 77 h 104"/>
                <a:gd name="T96" fmla="*/ 67 w 140"/>
                <a:gd name="T97" fmla="*/ 84 h 104"/>
                <a:gd name="T98" fmla="*/ 67 w 140"/>
                <a:gd name="T99" fmla="*/ 80 h 104"/>
                <a:gd name="T100" fmla="*/ 7 w 140"/>
                <a:gd name="T101" fmla="*/ 72 h 104"/>
                <a:gd name="T102" fmla="*/ 55 w 140"/>
                <a:gd name="T103" fmla="*/ 78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0" h="104">
                  <a:moveTo>
                    <a:pt x="138" y="25"/>
                  </a:moveTo>
                  <a:cubicBezTo>
                    <a:pt x="138" y="25"/>
                    <a:pt x="138" y="25"/>
                    <a:pt x="138" y="25"/>
                  </a:cubicBezTo>
                  <a:cubicBezTo>
                    <a:pt x="137" y="22"/>
                    <a:pt x="134" y="20"/>
                    <a:pt x="131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68" y="0"/>
                    <a:pt x="64" y="0"/>
                    <a:pt x="61" y="2"/>
                  </a:cubicBezTo>
                  <a:cubicBezTo>
                    <a:pt x="58" y="3"/>
                    <a:pt x="56" y="6"/>
                    <a:pt x="55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1" y="26"/>
                    <a:pt x="7" y="28"/>
                    <a:pt x="4" y="31"/>
                  </a:cubicBezTo>
                  <a:cubicBezTo>
                    <a:pt x="2" y="33"/>
                    <a:pt x="0" y="37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93"/>
                    <a:pt x="2" y="97"/>
                    <a:pt x="4" y="100"/>
                  </a:cubicBezTo>
                  <a:cubicBezTo>
                    <a:pt x="7" y="102"/>
                    <a:pt x="11" y="104"/>
                    <a:pt x="15" y="104"/>
                  </a:cubicBezTo>
                  <a:cubicBezTo>
                    <a:pt x="15" y="104"/>
                    <a:pt x="15" y="104"/>
                    <a:pt x="15" y="104"/>
                  </a:cubicBezTo>
                  <a:cubicBezTo>
                    <a:pt x="15" y="104"/>
                    <a:pt x="15" y="104"/>
                    <a:pt x="15" y="104"/>
                  </a:cubicBezTo>
                  <a:cubicBezTo>
                    <a:pt x="15" y="104"/>
                    <a:pt x="15" y="104"/>
                    <a:pt x="15" y="104"/>
                  </a:cubicBezTo>
                  <a:cubicBezTo>
                    <a:pt x="86" y="104"/>
                    <a:pt x="86" y="104"/>
                    <a:pt x="86" y="104"/>
                  </a:cubicBezTo>
                  <a:cubicBezTo>
                    <a:pt x="86" y="104"/>
                    <a:pt x="86" y="104"/>
                    <a:pt x="86" y="104"/>
                  </a:cubicBezTo>
                  <a:cubicBezTo>
                    <a:pt x="86" y="104"/>
                    <a:pt x="86" y="104"/>
                    <a:pt x="86" y="104"/>
                  </a:cubicBezTo>
                  <a:cubicBezTo>
                    <a:pt x="90" y="104"/>
                    <a:pt x="94" y="102"/>
                    <a:pt x="97" y="100"/>
                  </a:cubicBezTo>
                  <a:cubicBezTo>
                    <a:pt x="100" y="97"/>
                    <a:pt x="101" y="93"/>
                    <a:pt x="101" y="89"/>
                  </a:cubicBezTo>
                  <a:cubicBezTo>
                    <a:pt x="101" y="89"/>
                    <a:pt x="101" y="89"/>
                    <a:pt x="101" y="89"/>
                  </a:cubicBezTo>
                  <a:cubicBezTo>
                    <a:pt x="101" y="89"/>
                    <a:pt x="101" y="89"/>
                    <a:pt x="101" y="89"/>
                  </a:cubicBezTo>
                  <a:cubicBezTo>
                    <a:pt x="101" y="89"/>
                    <a:pt x="101" y="89"/>
                    <a:pt x="101" y="89"/>
                  </a:cubicBezTo>
                  <a:cubicBezTo>
                    <a:pt x="101" y="81"/>
                    <a:pt x="101" y="81"/>
                    <a:pt x="101" y="81"/>
                  </a:cubicBezTo>
                  <a:cubicBezTo>
                    <a:pt x="111" y="84"/>
                    <a:pt x="111" y="84"/>
                    <a:pt x="111" y="84"/>
                  </a:cubicBezTo>
                  <a:cubicBezTo>
                    <a:pt x="111" y="84"/>
                    <a:pt x="111" y="84"/>
                    <a:pt x="111" y="84"/>
                  </a:cubicBezTo>
                  <a:cubicBezTo>
                    <a:pt x="111" y="84"/>
                    <a:pt x="111" y="84"/>
                    <a:pt x="111" y="84"/>
                  </a:cubicBezTo>
                  <a:cubicBezTo>
                    <a:pt x="115" y="85"/>
                    <a:pt x="118" y="84"/>
                    <a:pt x="121" y="83"/>
                  </a:cubicBezTo>
                  <a:cubicBezTo>
                    <a:pt x="124" y="81"/>
                    <a:pt x="126" y="78"/>
                    <a:pt x="127" y="75"/>
                  </a:cubicBezTo>
                  <a:cubicBezTo>
                    <a:pt x="127" y="75"/>
                    <a:pt x="127" y="75"/>
                    <a:pt x="127" y="75"/>
                  </a:cubicBezTo>
                  <a:cubicBezTo>
                    <a:pt x="127" y="75"/>
                    <a:pt x="127" y="75"/>
                    <a:pt x="127" y="75"/>
                  </a:cubicBezTo>
                  <a:cubicBezTo>
                    <a:pt x="127" y="75"/>
                    <a:pt x="127" y="75"/>
                    <a:pt x="127" y="7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40" y="32"/>
                    <a:pt x="140" y="28"/>
                    <a:pt x="138" y="25"/>
                  </a:cubicBezTo>
                  <a:close/>
                  <a:moveTo>
                    <a:pt x="54" y="25"/>
                  </a:moveTo>
                  <a:cubicBezTo>
                    <a:pt x="59" y="26"/>
                    <a:pt x="59" y="26"/>
                    <a:pt x="59" y="26"/>
                  </a:cubicBezTo>
                  <a:cubicBezTo>
                    <a:pt x="54" y="26"/>
                    <a:pt x="54" y="26"/>
                    <a:pt x="54" y="26"/>
                  </a:cubicBezTo>
                  <a:lnTo>
                    <a:pt x="54" y="25"/>
                  </a:lnTo>
                  <a:close/>
                  <a:moveTo>
                    <a:pt x="97" y="89"/>
                  </a:moveTo>
                  <a:cubicBezTo>
                    <a:pt x="97" y="95"/>
                    <a:pt x="92" y="100"/>
                    <a:pt x="86" y="100"/>
                  </a:cubicBezTo>
                  <a:cubicBezTo>
                    <a:pt x="15" y="100"/>
                    <a:pt x="15" y="100"/>
                    <a:pt x="15" y="100"/>
                  </a:cubicBezTo>
                  <a:cubicBezTo>
                    <a:pt x="9" y="100"/>
                    <a:pt x="4" y="95"/>
                    <a:pt x="4" y="89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97" y="59"/>
                    <a:pt x="97" y="59"/>
                    <a:pt x="97" y="59"/>
                  </a:cubicBezTo>
                  <a:lnTo>
                    <a:pt x="97" y="89"/>
                  </a:lnTo>
                  <a:close/>
                  <a:moveTo>
                    <a:pt x="97" y="47"/>
                  </a:moveTo>
                  <a:cubicBezTo>
                    <a:pt x="4" y="47"/>
                    <a:pt x="4" y="47"/>
                    <a:pt x="4" y="47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35"/>
                    <a:pt x="9" y="31"/>
                    <a:pt x="15" y="31"/>
                  </a:cubicBezTo>
                  <a:cubicBezTo>
                    <a:pt x="86" y="31"/>
                    <a:pt x="86" y="31"/>
                    <a:pt x="86" y="31"/>
                  </a:cubicBezTo>
                  <a:cubicBezTo>
                    <a:pt x="92" y="31"/>
                    <a:pt x="97" y="35"/>
                    <a:pt x="97" y="41"/>
                  </a:cubicBezTo>
                  <a:lnTo>
                    <a:pt x="97" y="47"/>
                  </a:lnTo>
                  <a:close/>
                  <a:moveTo>
                    <a:pt x="124" y="74"/>
                  </a:moveTo>
                  <a:cubicBezTo>
                    <a:pt x="122" y="79"/>
                    <a:pt x="117" y="82"/>
                    <a:pt x="112" y="80"/>
                  </a:cubicBezTo>
                  <a:cubicBezTo>
                    <a:pt x="101" y="77"/>
                    <a:pt x="101" y="77"/>
                    <a:pt x="101" y="77"/>
                  </a:cubicBezTo>
                  <a:cubicBezTo>
                    <a:pt x="101" y="71"/>
                    <a:pt x="101" y="71"/>
                    <a:pt x="101" y="71"/>
                  </a:cubicBezTo>
                  <a:cubicBezTo>
                    <a:pt x="115" y="75"/>
                    <a:pt x="115" y="75"/>
                    <a:pt x="115" y="75"/>
                  </a:cubicBezTo>
                  <a:cubicBezTo>
                    <a:pt x="118" y="65"/>
                    <a:pt x="118" y="65"/>
                    <a:pt x="118" y="65"/>
                  </a:cubicBezTo>
                  <a:cubicBezTo>
                    <a:pt x="101" y="60"/>
                    <a:pt x="101" y="60"/>
                    <a:pt x="101" y="60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40"/>
                    <a:pt x="101" y="39"/>
                  </a:cubicBezTo>
                  <a:cubicBezTo>
                    <a:pt x="131" y="48"/>
                    <a:pt x="131" y="48"/>
                    <a:pt x="131" y="48"/>
                  </a:cubicBezTo>
                  <a:lnTo>
                    <a:pt x="124" y="74"/>
                  </a:lnTo>
                  <a:close/>
                  <a:moveTo>
                    <a:pt x="136" y="34"/>
                  </a:moveTo>
                  <a:cubicBezTo>
                    <a:pt x="135" y="38"/>
                    <a:pt x="135" y="38"/>
                    <a:pt x="135" y="38"/>
                  </a:cubicBezTo>
                  <a:cubicBezTo>
                    <a:pt x="57" y="15"/>
                    <a:pt x="57" y="15"/>
                    <a:pt x="57" y="15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60" y="5"/>
                    <a:pt x="65" y="3"/>
                    <a:pt x="70" y="4"/>
                  </a:cubicBezTo>
                  <a:cubicBezTo>
                    <a:pt x="130" y="22"/>
                    <a:pt x="130" y="22"/>
                    <a:pt x="130" y="22"/>
                  </a:cubicBezTo>
                  <a:cubicBezTo>
                    <a:pt x="135" y="24"/>
                    <a:pt x="137" y="29"/>
                    <a:pt x="136" y="34"/>
                  </a:cubicBezTo>
                  <a:close/>
                  <a:moveTo>
                    <a:pt x="74" y="94"/>
                  </a:moveTo>
                  <a:cubicBezTo>
                    <a:pt x="83" y="94"/>
                    <a:pt x="90" y="87"/>
                    <a:pt x="90" y="78"/>
                  </a:cubicBezTo>
                  <a:cubicBezTo>
                    <a:pt x="90" y="78"/>
                    <a:pt x="90" y="78"/>
                    <a:pt x="90" y="78"/>
                  </a:cubicBezTo>
                  <a:cubicBezTo>
                    <a:pt x="90" y="70"/>
                    <a:pt x="83" y="62"/>
                    <a:pt x="74" y="62"/>
                  </a:cubicBezTo>
                  <a:cubicBezTo>
                    <a:pt x="68" y="62"/>
                    <a:pt x="62" y="66"/>
                    <a:pt x="60" y="72"/>
                  </a:cubicBezTo>
                  <a:cubicBezTo>
                    <a:pt x="59" y="74"/>
                    <a:pt x="59" y="76"/>
                    <a:pt x="59" y="78"/>
                  </a:cubicBezTo>
                  <a:cubicBezTo>
                    <a:pt x="59" y="78"/>
                    <a:pt x="59" y="78"/>
                    <a:pt x="59" y="78"/>
                  </a:cubicBezTo>
                  <a:cubicBezTo>
                    <a:pt x="59" y="80"/>
                    <a:pt x="59" y="82"/>
                    <a:pt x="60" y="84"/>
                  </a:cubicBezTo>
                  <a:cubicBezTo>
                    <a:pt x="62" y="90"/>
                    <a:pt x="68" y="94"/>
                    <a:pt x="74" y="94"/>
                  </a:cubicBezTo>
                  <a:close/>
                  <a:moveTo>
                    <a:pt x="64" y="87"/>
                  </a:moveTo>
                  <a:cubicBezTo>
                    <a:pt x="68" y="87"/>
                    <a:pt x="68" y="87"/>
                    <a:pt x="68" y="87"/>
                  </a:cubicBezTo>
                  <a:cubicBezTo>
                    <a:pt x="69" y="88"/>
                    <a:pt x="69" y="90"/>
                    <a:pt x="70" y="91"/>
                  </a:cubicBezTo>
                  <a:cubicBezTo>
                    <a:pt x="68" y="90"/>
                    <a:pt x="66" y="88"/>
                    <a:pt x="64" y="87"/>
                  </a:cubicBezTo>
                  <a:close/>
                  <a:moveTo>
                    <a:pt x="74" y="91"/>
                  </a:moveTo>
                  <a:cubicBezTo>
                    <a:pt x="73" y="91"/>
                    <a:pt x="72" y="89"/>
                    <a:pt x="71" y="87"/>
                  </a:cubicBezTo>
                  <a:cubicBezTo>
                    <a:pt x="78" y="87"/>
                    <a:pt x="78" y="87"/>
                    <a:pt x="78" y="87"/>
                  </a:cubicBezTo>
                  <a:cubicBezTo>
                    <a:pt x="77" y="89"/>
                    <a:pt x="76" y="91"/>
                    <a:pt x="74" y="91"/>
                  </a:cubicBezTo>
                  <a:close/>
                  <a:moveTo>
                    <a:pt x="86" y="84"/>
                  </a:moveTo>
                  <a:cubicBezTo>
                    <a:pt x="82" y="84"/>
                    <a:pt x="82" y="84"/>
                    <a:pt x="82" y="84"/>
                  </a:cubicBezTo>
                  <a:cubicBezTo>
                    <a:pt x="82" y="83"/>
                    <a:pt x="82" y="81"/>
                    <a:pt x="82" y="80"/>
                  </a:cubicBezTo>
                  <a:cubicBezTo>
                    <a:pt x="87" y="80"/>
                    <a:pt x="87" y="80"/>
                    <a:pt x="87" y="80"/>
                  </a:cubicBezTo>
                  <a:cubicBezTo>
                    <a:pt x="87" y="81"/>
                    <a:pt x="87" y="83"/>
                    <a:pt x="86" y="84"/>
                  </a:cubicBezTo>
                  <a:close/>
                  <a:moveTo>
                    <a:pt x="86" y="73"/>
                  </a:moveTo>
                  <a:cubicBezTo>
                    <a:pt x="87" y="74"/>
                    <a:pt x="87" y="76"/>
                    <a:pt x="87" y="77"/>
                  </a:cubicBezTo>
                  <a:cubicBezTo>
                    <a:pt x="82" y="77"/>
                    <a:pt x="82" y="77"/>
                    <a:pt x="82" y="77"/>
                  </a:cubicBezTo>
                  <a:cubicBezTo>
                    <a:pt x="82" y="76"/>
                    <a:pt x="82" y="74"/>
                    <a:pt x="82" y="73"/>
                  </a:cubicBezTo>
                  <a:lnTo>
                    <a:pt x="86" y="73"/>
                  </a:lnTo>
                  <a:close/>
                  <a:moveTo>
                    <a:pt x="85" y="70"/>
                  </a:moveTo>
                  <a:cubicBezTo>
                    <a:pt x="81" y="70"/>
                    <a:pt x="81" y="70"/>
                    <a:pt x="81" y="70"/>
                  </a:cubicBezTo>
                  <a:cubicBezTo>
                    <a:pt x="80" y="69"/>
                    <a:pt x="80" y="67"/>
                    <a:pt x="79" y="66"/>
                  </a:cubicBezTo>
                  <a:cubicBezTo>
                    <a:pt x="81" y="67"/>
                    <a:pt x="83" y="68"/>
                    <a:pt x="85" y="70"/>
                  </a:cubicBezTo>
                  <a:close/>
                  <a:moveTo>
                    <a:pt x="81" y="87"/>
                  </a:moveTo>
                  <a:cubicBezTo>
                    <a:pt x="85" y="87"/>
                    <a:pt x="85" y="87"/>
                    <a:pt x="85" y="87"/>
                  </a:cubicBezTo>
                  <a:cubicBezTo>
                    <a:pt x="83" y="88"/>
                    <a:pt x="81" y="90"/>
                    <a:pt x="79" y="91"/>
                  </a:cubicBezTo>
                  <a:cubicBezTo>
                    <a:pt x="80" y="90"/>
                    <a:pt x="80" y="88"/>
                    <a:pt x="81" y="87"/>
                  </a:cubicBezTo>
                  <a:close/>
                  <a:moveTo>
                    <a:pt x="74" y="66"/>
                  </a:moveTo>
                  <a:cubicBezTo>
                    <a:pt x="76" y="66"/>
                    <a:pt x="77" y="67"/>
                    <a:pt x="78" y="70"/>
                  </a:cubicBezTo>
                  <a:cubicBezTo>
                    <a:pt x="71" y="70"/>
                    <a:pt x="71" y="70"/>
                    <a:pt x="71" y="70"/>
                  </a:cubicBezTo>
                  <a:cubicBezTo>
                    <a:pt x="72" y="67"/>
                    <a:pt x="73" y="66"/>
                    <a:pt x="74" y="66"/>
                  </a:cubicBezTo>
                  <a:close/>
                  <a:moveTo>
                    <a:pt x="70" y="73"/>
                  </a:moveTo>
                  <a:cubicBezTo>
                    <a:pt x="79" y="73"/>
                    <a:pt x="79" y="73"/>
                    <a:pt x="79" y="73"/>
                  </a:cubicBezTo>
                  <a:cubicBezTo>
                    <a:pt x="79" y="74"/>
                    <a:pt x="79" y="76"/>
                    <a:pt x="79" y="77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70" y="76"/>
                    <a:pt x="70" y="74"/>
                    <a:pt x="70" y="73"/>
                  </a:cubicBezTo>
                  <a:close/>
                  <a:moveTo>
                    <a:pt x="79" y="80"/>
                  </a:moveTo>
                  <a:cubicBezTo>
                    <a:pt x="79" y="81"/>
                    <a:pt x="79" y="83"/>
                    <a:pt x="79" y="84"/>
                  </a:cubicBezTo>
                  <a:cubicBezTo>
                    <a:pt x="70" y="84"/>
                    <a:pt x="70" y="84"/>
                    <a:pt x="70" y="84"/>
                  </a:cubicBezTo>
                  <a:cubicBezTo>
                    <a:pt x="70" y="83"/>
                    <a:pt x="70" y="81"/>
                    <a:pt x="70" y="80"/>
                  </a:cubicBezTo>
                  <a:lnTo>
                    <a:pt x="79" y="80"/>
                  </a:lnTo>
                  <a:close/>
                  <a:moveTo>
                    <a:pt x="70" y="66"/>
                  </a:moveTo>
                  <a:cubicBezTo>
                    <a:pt x="69" y="67"/>
                    <a:pt x="69" y="69"/>
                    <a:pt x="68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66" y="68"/>
                    <a:pt x="68" y="67"/>
                    <a:pt x="70" y="66"/>
                  </a:cubicBezTo>
                  <a:close/>
                  <a:moveTo>
                    <a:pt x="63" y="73"/>
                  </a:moveTo>
                  <a:cubicBezTo>
                    <a:pt x="67" y="73"/>
                    <a:pt x="67" y="73"/>
                    <a:pt x="67" y="73"/>
                  </a:cubicBezTo>
                  <a:cubicBezTo>
                    <a:pt x="67" y="74"/>
                    <a:pt x="67" y="76"/>
                    <a:pt x="67" y="77"/>
                  </a:cubicBezTo>
                  <a:cubicBezTo>
                    <a:pt x="62" y="77"/>
                    <a:pt x="62" y="77"/>
                    <a:pt x="62" y="77"/>
                  </a:cubicBezTo>
                  <a:cubicBezTo>
                    <a:pt x="62" y="76"/>
                    <a:pt x="62" y="74"/>
                    <a:pt x="63" y="73"/>
                  </a:cubicBezTo>
                  <a:close/>
                  <a:moveTo>
                    <a:pt x="67" y="80"/>
                  </a:moveTo>
                  <a:cubicBezTo>
                    <a:pt x="67" y="81"/>
                    <a:pt x="67" y="83"/>
                    <a:pt x="67" y="84"/>
                  </a:cubicBezTo>
                  <a:cubicBezTo>
                    <a:pt x="63" y="84"/>
                    <a:pt x="63" y="84"/>
                    <a:pt x="63" y="84"/>
                  </a:cubicBezTo>
                  <a:cubicBezTo>
                    <a:pt x="62" y="83"/>
                    <a:pt x="62" y="81"/>
                    <a:pt x="62" y="80"/>
                  </a:cubicBezTo>
                  <a:lnTo>
                    <a:pt x="67" y="80"/>
                  </a:lnTo>
                  <a:close/>
                  <a:moveTo>
                    <a:pt x="56" y="84"/>
                  </a:moveTo>
                  <a:cubicBezTo>
                    <a:pt x="7" y="84"/>
                    <a:pt x="7" y="84"/>
                    <a:pt x="7" y="84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56" y="72"/>
                    <a:pt x="56" y="72"/>
                    <a:pt x="56" y="72"/>
                  </a:cubicBezTo>
                  <a:cubicBezTo>
                    <a:pt x="55" y="74"/>
                    <a:pt x="55" y="76"/>
                    <a:pt x="55" y="78"/>
                  </a:cubicBezTo>
                  <a:cubicBezTo>
                    <a:pt x="55" y="78"/>
                    <a:pt x="55" y="78"/>
                    <a:pt x="55" y="78"/>
                  </a:cubicBezTo>
                  <a:cubicBezTo>
                    <a:pt x="55" y="80"/>
                    <a:pt x="55" y="82"/>
                    <a:pt x="56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286" tIns="42144" rIns="84286" bIns="42144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314" kern="0">
                <a:solidFill>
                  <a:sysClr val="windowText" lastClr="000000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</p:grpSp>
      <p:sp>
        <p:nvSpPr>
          <p:cNvPr id="33" name="文本框 32">
            <a:extLst>
              <a:ext uri="{FF2B5EF4-FFF2-40B4-BE49-F238E27FC236}">
                <a16:creationId xmlns:a16="http://schemas.microsoft.com/office/drawing/2014/main" id="{D7A38F44-2224-43A1-88F3-A2F63FF52E68}"/>
              </a:ext>
            </a:extLst>
          </p:cNvPr>
          <p:cNvSpPr txBox="1"/>
          <p:nvPr/>
        </p:nvSpPr>
        <p:spPr>
          <a:xfrm>
            <a:off x="6880208" y="2756648"/>
            <a:ext cx="2413600" cy="586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37"/>
              </a:spcBef>
            </a:pPr>
            <a:r>
              <a:rPr lang="zh-CN" altLang="en-US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</a:p>
          <a:p>
            <a:pPr algn="ctr">
              <a:spcBef>
                <a:spcPts val="737"/>
              </a:spcBef>
            </a:pPr>
            <a:r>
              <a:rPr lang="zh-CN" altLang="en-US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</a:p>
        </p:txBody>
      </p:sp>
      <p:sp>
        <p:nvSpPr>
          <p:cNvPr id="34" name="Rectangle 24">
            <a:extLst>
              <a:ext uri="{FF2B5EF4-FFF2-40B4-BE49-F238E27FC236}">
                <a16:creationId xmlns:a16="http://schemas.microsoft.com/office/drawing/2014/main" id="{799E8D18-1C26-4055-A74A-E422C0D042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6256" y="2503055"/>
            <a:ext cx="1541504" cy="22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69"/>
              </a:spcBef>
            </a:pPr>
            <a:r>
              <a:rPr lang="zh-CN" altLang="en-US" sz="1314" b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单击填加标题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292E7FA0-5D0D-4140-8744-6B8B6C11D8BA}"/>
              </a:ext>
            </a:extLst>
          </p:cNvPr>
          <p:cNvSpPr txBox="1"/>
          <p:nvPr/>
        </p:nvSpPr>
        <p:spPr>
          <a:xfrm>
            <a:off x="9087337" y="2756648"/>
            <a:ext cx="2413600" cy="586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37"/>
              </a:spcBef>
            </a:pPr>
            <a:r>
              <a:rPr lang="zh-CN" altLang="en-US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</a:p>
          <a:p>
            <a:pPr algn="ctr">
              <a:spcBef>
                <a:spcPts val="737"/>
              </a:spcBef>
            </a:pPr>
            <a:r>
              <a:rPr lang="zh-CN" altLang="en-US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</a:p>
        </p:txBody>
      </p:sp>
      <p:sp>
        <p:nvSpPr>
          <p:cNvPr id="36" name="Rectangle 24">
            <a:extLst>
              <a:ext uri="{FF2B5EF4-FFF2-40B4-BE49-F238E27FC236}">
                <a16:creationId xmlns:a16="http://schemas.microsoft.com/office/drawing/2014/main" id="{892480EB-259C-4FCE-8170-FB2EEB9FA0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23385" y="2503055"/>
            <a:ext cx="1541504" cy="22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69"/>
              </a:spcBef>
            </a:pPr>
            <a:r>
              <a:rPr lang="zh-CN" altLang="en-US" sz="1314" b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单击填加标题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81149C5-0D9A-4F0E-8433-CE63BCE6CCBB}"/>
              </a:ext>
            </a:extLst>
          </p:cNvPr>
          <p:cNvSpPr txBox="1"/>
          <p:nvPr/>
        </p:nvSpPr>
        <p:spPr>
          <a:xfrm>
            <a:off x="6880208" y="4524762"/>
            <a:ext cx="2413600" cy="586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37"/>
              </a:spcBef>
            </a:pPr>
            <a:r>
              <a:rPr lang="zh-CN" altLang="en-US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</a:p>
          <a:p>
            <a:pPr algn="ctr">
              <a:spcBef>
                <a:spcPts val="737"/>
              </a:spcBef>
            </a:pPr>
            <a:r>
              <a:rPr lang="zh-CN" altLang="en-US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</a:p>
        </p:txBody>
      </p:sp>
      <p:sp>
        <p:nvSpPr>
          <p:cNvPr id="38" name="Rectangle 24">
            <a:extLst>
              <a:ext uri="{FF2B5EF4-FFF2-40B4-BE49-F238E27FC236}">
                <a16:creationId xmlns:a16="http://schemas.microsoft.com/office/drawing/2014/main" id="{2DBDD563-90A6-4BAD-8168-ECCCDC2ECB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6256" y="4271167"/>
            <a:ext cx="1541504" cy="22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69"/>
              </a:spcBef>
            </a:pPr>
            <a:r>
              <a:rPr lang="zh-CN" altLang="en-US" sz="1314" b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单击填加标题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FB0DC924-4AB9-423C-898F-92E1BCBA61E5}"/>
              </a:ext>
            </a:extLst>
          </p:cNvPr>
          <p:cNvSpPr txBox="1"/>
          <p:nvPr/>
        </p:nvSpPr>
        <p:spPr>
          <a:xfrm>
            <a:off x="9087337" y="4524762"/>
            <a:ext cx="2413600" cy="586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37"/>
              </a:spcBef>
            </a:pPr>
            <a:r>
              <a:rPr lang="zh-CN" altLang="en-US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</a:p>
          <a:p>
            <a:pPr algn="ctr">
              <a:spcBef>
                <a:spcPts val="737"/>
              </a:spcBef>
            </a:pPr>
            <a:r>
              <a:rPr lang="zh-CN" altLang="en-US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</a:p>
        </p:txBody>
      </p:sp>
      <p:sp>
        <p:nvSpPr>
          <p:cNvPr id="40" name="Rectangle 24">
            <a:extLst>
              <a:ext uri="{FF2B5EF4-FFF2-40B4-BE49-F238E27FC236}">
                <a16:creationId xmlns:a16="http://schemas.microsoft.com/office/drawing/2014/main" id="{7D1A7C57-7358-465C-A6D1-470366BEE9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23385" y="4271167"/>
            <a:ext cx="1541504" cy="22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69"/>
              </a:spcBef>
            </a:pPr>
            <a:r>
              <a:rPr lang="zh-CN" altLang="en-US" sz="1314" b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单击填加标题</a:t>
            </a:r>
          </a:p>
        </p:txBody>
      </p:sp>
    </p:spTree>
    <p:extLst>
      <p:ext uri="{BB962C8B-B14F-4D97-AF65-F5344CB8AC3E}">
        <p14:creationId xmlns:p14="http://schemas.microsoft.com/office/powerpoint/2010/main" val="613327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AsOne/>
      </p:bldGraphic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>
            <a:extLst>
              <a:ext uri="{FF2B5EF4-FFF2-40B4-BE49-F238E27FC236}">
                <a16:creationId xmlns:a16="http://schemas.microsoft.com/office/drawing/2014/main" id="{A9F6A5D1-ABBA-4A9B-9831-516C3AC5D5D0}"/>
              </a:ext>
            </a:extLst>
          </p:cNvPr>
          <p:cNvSpPr/>
          <p:nvPr/>
        </p:nvSpPr>
        <p:spPr>
          <a:xfrm>
            <a:off x="6572250" y="1676400"/>
            <a:ext cx="4076700" cy="14192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8C198CC-A943-4254-9B27-9E7FE40AD784}"/>
              </a:ext>
            </a:extLst>
          </p:cNvPr>
          <p:cNvSpPr/>
          <p:nvPr/>
        </p:nvSpPr>
        <p:spPr>
          <a:xfrm>
            <a:off x="1033276" y="2900479"/>
            <a:ext cx="4639239" cy="554669"/>
          </a:xfrm>
          <a:prstGeom prst="rect">
            <a:avLst/>
          </a:prstGeom>
          <a:solidFill>
            <a:schemeClr val="accent2"/>
          </a:solidFill>
          <a:ln w="9525" cap="flat" cmpd="sng" algn="ctr">
            <a:noFill/>
            <a:prstDash val="solid"/>
          </a:ln>
          <a:effectLst/>
        </p:spPr>
        <p:txBody>
          <a:bodyPr lIns="120138" tIns="60069" rIns="120138" bIns="60069" rtlCol="0" anchor="ctr"/>
          <a:lstStyle/>
          <a:p>
            <a:pPr algn="ctr" defTabSz="600701">
              <a:defRPr/>
            </a:pPr>
            <a:endParaRPr kumimoji="1" lang="zh-CN" altLang="en-US" sz="1839" kern="0">
              <a:solidFill>
                <a:srgbClr val="FFFFFF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grpSp>
        <p:nvGrpSpPr>
          <p:cNvPr id="6" name="Group 35">
            <a:extLst>
              <a:ext uri="{FF2B5EF4-FFF2-40B4-BE49-F238E27FC236}">
                <a16:creationId xmlns:a16="http://schemas.microsoft.com/office/drawing/2014/main" id="{DA076DFB-871C-4A11-8BF3-F94EEB45FC35}"/>
              </a:ext>
            </a:extLst>
          </p:cNvPr>
          <p:cNvGrpSpPr/>
          <p:nvPr/>
        </p:nvGrpSpPr>
        <p:grpSpPr>
          <a:xfrm>
            <a:off x="9272368" y="3790042"/>
            <a:ext cx="410633" cy="407650"/>
            <a:chOff x="6853673" y="3750348"/>
            <a:chExt cx="344419" cy="341917"/>
          </a:xfrm>
          <a:solidFill>
            <a:srgbClr val="0D0D0D"/>
          </a:solidFill>
        </p:grpSpPr>
        <p:sp>
          <p:nvSpPr>
            <p:cNvPr id="7" name="Freeform 150">
              <a:extLst>
                <a:ext uri="{FF2B5EF4-FFF2-40B4-BE49-F238E27FC236}">
                  <a16:creationId xmlns:a16="http://schemas.microsoft.com/office/drawing/2014/main" id="{FBDB1C5B-DBA7-4A89-9FBC-1B105C62AF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53673" y="3761762"/>
              <a:ext cx="332691" cy="330503"/>
            </a:xfrm>
            <a:custGeom>
              <a:avLst/>
              <a:gdLst>
                <a:gd name="T0" fmla="*/ 57 w 114"/>
                <a:gd name="T1" fmla="*/ 0 h 114"/>
                <a:gd name="T2" fmla="*/ 0 w 114"/>
                <a:gd name="T3" fmla="*/ 57 h 114"/>
                <a:gd name="T4" fmla="*/ 57 w 114"/>
                <a:gd name="T5" fmla="*/ 114 h 114"/>
                <a:gd name="T6" fmla="*/ 114 w 114"/>
                <a:gd name="T7" fmla="*/ 57 h 114"/>
                <a:gd name="T8" fmla="*/ 57 w 114"/>
                <a:gd name="T9" fmla="*/ 0 h 114"/>
                <a:gd name="T10" fmla="*/ 57 w 114"/>
                <a:gd name="T11" fmla="*/ 108 h 114"/>
                <a:gd name="T12" fmla="*/ 6 w 114"/>
                <a:gd name="T13" fmla="*/ 57 h 114"/>
                <a:gd name="T14" fmla="*/ 57 w 114"/>
                <a:gd name="T15" fmla="*/ 6 h 114"/>
                <a:gd name="T16" fmla="*/ 108 w 114"/>
                <a:gd name="T17" fmla="*/ 57 h 114"/>
                <a:gd name="T18" fmla="*/ 57 w 114"/>
                <a:gd name="T19" fmla="*/ 10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4" h="114">
                  <a:moveTo>
                    <a:pt x="57" y="0"/>
                  </a:moveTo>
                  <a:cubicBezTo>
                    <a:pt x="25" y="0"/>
                    <a:pt x="0" y="25"/>
                    <a:pt x="0" y="57"/>
                  </a:cubicBezTo>
                  <a:cubicBezTo>
                    <a:pt x="0" y="89"/>
                    <a:pt x="25" y="114"/>
                    <a:pt x="57" y="114"/>
                  </a:cubicBezTo>
                  <a:cubicBezTo>
                    <a:pt x="89" y="114"/>
                    <a:pt x="114" y="89"/>
                    <a:pt x="114" y="57"/>
                  </a:cubicBezTo>
                  <a:cubicBezTo>
                    <a:pt x="114" y="25"/>
                    <a:pt x="89" y="0"/>
                    <a:pt x="57" y="0"/>
                  </a:cubicBezTo>
                  <a:close/>
                  <a:moveTo>
                    <a:pt x="57" y="108"/>
                  </a:moveTo>
                  <a:cubicBezTo>
                    <a:pt x="29" y="108"/>
                    <a:pt x="6" y="85"/>
                    <a:pt x="6" y="57"/>
                  </a:cubicBezTo>
                  <a:cubicBezTo>
                    <a:pt x="6" y="29"/>
                    <a:pt x="29" y="6"/>
                    <a:pt x="57" y="6"/>
                  </a:cubicBezTo>
                  <a:cubicBezTo>
                    <a:pt x="85" y="6"/>
                    <a:pt x="108" y="29"/>
                    <a:pt x="108" y="57"/>
                  </a:cubicBezTo>
                  <a:cubicBezTo>
                    <a:pt x="108" y="85"/>
                    <a:pt x="85" y="108"/>
                    <a:pt x="57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0140" tIns="60070" rIns="120140" bIns="60070" numCol="1" anchor="t" anchorCtr="0" compatLnSpc="1">
              <a:prstTxWarp prst="textNoShape">
                <a:avLst/>
              </a:prstTxWarp>
            </a:bodyPr>
            <a:lstStyle/>
            <a:p>
              <a:endParaRPr lang="en-US" sz="1839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8" name="Rectangle 151">
              <a:extLst>
                <a:ext uri="{FF2B5EF4-FFF2-40B4-BE49-F238E27FC236}">
                  <a16:creationId xmlns:a16="http://schemas.microsoft.com/office/drawing/2014/main" id="{D5BE1E1C-F001-4BCE-A532-04C30811E9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8429" y="3987447"/>
              <a:ext cx="22463" cy="4242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0140" tIns="60070" rIns="120140" bIns="60070" numCol="1" anchor="t" anchorCtr="0" compatLnSpc="1">
              <a:prstTxWarp prst="textNoShape">
                <a:avLst/>
              </a:prstTxWarp>
            </a:bodyPr>
            <a:lstStyle/>
            <a:p>
              <a:endParaRPr lang="en-US" sz="1839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9" name="Rectangle 152">
              <a:extLst>
                <a:ext uri="{FF2B5EF4-FFF2-40B4-BE49-F238E27FC236}">
                  <a16:creationId xmlns:a16="http://schemas.microsoft.com/office/drawing/2014/main" id="{F0F8AA38-9389-4BD2-88FE-C987A5366D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3370" y="3987447"/>
              <a:ext cx="19966" cy="4242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0140" tIns="60070" rIns="120140" bIns="60070" numCol="1" anchor="t" anchorCtr="0" compatLnSpc="1">
              <a:prstTxWarp prst="textNoShape">
                <a:avLst/>
              </a:prstTxWarp>
            </a:bodyPr>
            <a:lstStyle/>
            <a:p>
              <a:endParaRPr lang="en-US" sz="1839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0" name="Rectangle 153">
              <a:extLst>
                <a:ext uri="{FF2B5EF4-FFF2-40B4-BE49-F238E27FC236}">
                  <a16:creationId xmlns:a16="http://schemas.microsoft.com/office/drawing/2014/main" id="{20412024-BF31-44FF-BF25-1AC11B602A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68311" y="3987447"/>
              <a:ext cx="19966" cy="4242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0140" tIns="60070" rIns="120140" bIns="60070" numCol="1" anchor="t" anchorCtr="0" compatLnSpc="1">
              <a:prstTxWarp prst="textNoShape">
                <a:avLst/>
              </a:prstTxWarp>
            </a:bodyPr>
            <a:lstStyle/>
            <a:p>
              <a:endParaRPr lang="en-US" sz="1839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1" name="Freeform 154">
              <a:extLst>
                <a:ext uri="{FF2B5EF4-FFF2-40B4-BE49-F238E27FC236}">
                  <a16:creationId xmlns:a16="http://schemas.microsoft.com/office/drawing/2014/main" id="{E2C31F8E-61B8-4BD2-B26C-BFE8BCA417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0976" y="3822725"/>
              <a:ext cx="82362" cy="84857"/>
            </a:xfrm>
            <a:custGeom>
              <a:avLst/>
              <a:gdLst>
                <a:gd name="T0" fmla="*/ 19 w 25"/>
                <a:gd name="T1" fmla="*/ 22 h 25"/>
                <a:gd name="T2" fmla="*/ 22 w 25"/>
                <a:gd name="T3" fmla="*/ 25 h 25"/>
                <a:gd name="T4" fmla="*/ 25 w 25"/>
                <a:gd name="T5" fmla="*/ 22 h 25"/>
                <a:gd name="T6" fmla="*/ 22 w 25"/>
                <a:gd name="T7" fmla="*/ 19 h 25"/>
                <a:gd name="T8" fmla="*/ 21 w 25"/>
                <a:gd name="T9" fmla="*/ 19 h 25"/>
                <a:gd name="T10" fmla="*/ 0 w 25"/>
                <a:gd name="T11" fmla="*/ 0 h 25"/>
                <a:gd name="T12" fmla="*/ 19 w 25"/>
                <a:gd name="T13" fmla="*/ 22 h 25"/>
                <a:gd name="T14" fmla="*/ 19 w 25"/>
                <a:gd name="T15" fmla="*/ 2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5">
                  <a:moveTo>
                    <a:pt x="19" y="22"/>
                  </a:moveTo>
                  <a:cubicBezTo>
                    <a:pt x="19" y="24"/>
                    <a:pt x="20" y="25"/>
                    <a:pt x="22" y="25"/>
                  </a:cubicBezTo>
                  <a:cubicBezTo>
                    <a:pt x="24" y="25"/>
                    <a:pt x="25" y="24"/>
                    <a:pt x="25" y="22"/>
                  </a:cubicBezTo>
                  <a:cubicBezTo>
                    <a:pt x="25" y="21"/>
                    <a:pt x="24" y="19"/>
                    <a:pt x="22" y="19"/>
                  </a:cubicBezTo>
                  <a:cubicBezTo>
                    <a:pt x="22" y="19"/>
                    <a:pt x="22" y="19"/>
                    <a:pt x="21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0140" tIns="60070" rIns="120140" bIns="60070" numCol="1" anchor="t" anchorCtr="0" compatLnSpc="1">
              <a:prstTxWarp prst="textNoShape">
                <a:avLst/>
              </a:prstTxWarp>
            </a:bodyPr>
            <a:lstStyle/>
            <a:p>
              <a:endParaRPr lang="en-US" sz="1839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2" name="Freeform 155">
              <a:extLst>
                <a:ext uri="{FF2B5EF4-FFF2-40B4-BE49-F238E27FC236}">
                  <a16:creationId xmlns:a16="http://schemas.microsoft.com/office/drawing/2014/main" id="{21E3E8C5-5AB0-46FA-B24A-9F893103FA0F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1060" y="3987447"/>
              <a:ext cx="22463" cy="19966"/>
            </a:xfrm>
            <a:custGeom>
              <a:avLst/>
              <a:gdLst>
                <a:gd name="T0" fmla="*/ 0 w 9"/>
                <a:gd name="T1" fmla="*/ 6 h 8"/>
                <a:gd name="T2" fmla="*/ 3 w 9"/>
                <a:gd name="T3" fmla="*/ 8 h 8"/>
                <a:gd name="T4" fmla="*/ 9 w 9"/>
                <a:gd name="T5" fmla="*/ 1 h 8"/>
                <a:gd name="T6" fmla="*/ 7 w 9"/>
                <a:gd name="T7" fmla="*/ 0 h 8"/>
                <a:gd name="T8" fmla="*/ 0 w 9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8">
                  <a:moveTo>
                    <a:pt x="0" y="6"/>
                  </a:moveTo>
                  <a:lnTo>
                    <a:pt x="3" y="8"/>
                  </a:lnTo>
                  <a:lnTo>
                    <a:pt x="9" y="1"/>
                  </a:lnTo>
                  <a:lnTo>
                    <a:pt x="7" y="0"/>
                  </a:ln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0140" tIns="60070" rIns="120140" bIns="60070" numCol="1" anchor="t" anchorCtr="0" compatLnSpc="1">
              <a:prstTxWarp prst="textNoShape">
                <a:avLst/>
              </a:prstTxWarp>
            </a:bodyPr>
            <a:lstStyle/>
            <a:p>
              <a:endParaRPr lang="en-US" sz="1839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3" name="Freeform 156">
              <a:extLst>
                <a:ext uri="{FF2B5EF4-FFF2-40B4-BE49-F238E27FC236}">
                  <a16:creationId xmlns:a16="http://schemas.microsoft.com/office/drawing/2014/main" id="{05D42074-D040-4958-B889-D4C0D01152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1094" y="3942523"/>
              <a:ext cx="27454" cy="14975"/>
            </a:xfrm>
            <a:custGeom>
              <a:avLst/>
              <a:gdLst>
                <a:gd name="T0" fmla="*/ 9 w 11"/>
                <a:gd name="T1" fmla="*/ 0 h 6"/>
                <a:gd name="T2" fmla="*/ 0 w 11"/>
                <a:gd name="T3" fmla="*/ 3 h 6"/>
                <a:gd name="T4" fmla="*/ 1 w 11"/>
                <a:gd name="T5" fmla="*/ 6 h 6"/>
                <a:gd name="T6" fmla="*/ 11 w 11"/>
                <a:gd name="T7" fmla="*/ 3 h 6"/>
                <a:gd name="T8" fmla="*/ 9 w 1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9" y="0"/>
                  </a:moveTo>
                  <a:lnTo>
                    <a:pt x="0" y="3"/>
                  </a:lnTo>
                  <a:lnTo>
                    <a:pt x="1" y="6"/>
                  </a:lnTo>
                  <a:lnTo>
                    <a:pt x="11" y="3"/>
                  </a:ln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0140" tIns="60070" rIns="120140" bIns="60070" numCol="1" anchor="t" anchorCtr="0" compatLnSpc="1">
              <a:prstTxWarp prst="textNoShape">
                <a:avLst/>
              </a:prstTxWarp>
            </a:bodyPr>
            <a:lstStyle/>
            <a:p>
              <a:endParaRPr lang="en-US" sz="1839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4" name="Freeform 157">
              <a:extLst>
                <a:ext uri="{FF2B5EF4-FFF2-40B4-BE49-F238E27FC236}">
                  <a16:creationId xmlns:a16="http://schemas.microsoft.com/office/drawing/2014/main" id="{E3239F97-AE67-4FC8-8374-6881F4BDDC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3538" y="3790281"/>
              <a:ext cx="19966" cy="22463"/>
            </a:xfrm>
            <a:custGeom>
              <a:avLst/>
              <a:gdLst>
                <a:gd name="T0" fmla="*/ 0 w 8"/>
                <a:gd name="T1" fmla="*/ 3 h 9"/>
                <a:gd name="T2" fmla="*/ 7 w 8"/>
                <a:gd name="T3" fmla="*/ 9 h 9"/>
                <a:gd name="T4" fmla="*/ 8 w 8"/>
                <a:gd name="T5" fmla="*/ 7 h 9"/>
                <a:gd name="T6" fmla="*/ 2 w 8"/>
                <a:gd name="T7" fmla="*/ 0 h 9"/>
                <a:gd name="T8" fmla="*/ 0 w 8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9">
                  <a:moveTo>
                    <a:pt x="0" y="3"/>
                  </a:moveTo>
                  <a:lnTo>
                    <a:pt x="7" y="9"/>
                  </a:lnTo>
                  <a:lnTo>
                    <a:pt x="8" y="7"/>
                  </a:lnTo>
                  <a:lnTo>
                    <a:pt x="2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0140" tIns="60070" rIns="120140" bIns="60070" numCol="1" anchor="t" anchorCtr="0" compatLnSpc="1">
              <a:prstTxWarp prst="textNoShape">
                <a:avLst/>
              </a:prstTxWarp>
            </a:bodyPr>
            <a:lstStyle/>
            <a:p>
              <a:endParaRPr lang="en-US" sz="1839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5" name="Freeform 158">
              <a:extLst>
                <a:ext uri="{FF2B5EF4-FFF2-40B4-BE49-F238E27FC236}">
                  <a16:creationId xmlns:a16="http://schemas.microsoft.com/office/drawing/2014/main" id="{901F73DC-A8A0-46EE-9E2F-A886DFB05FEC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3589" y="3840196"/>
              <a:ext cx="27454" cy="12480"/>
            </a:xfrm>
            <a:custGeom>
              <a:avLst/>
              <a:gdLst>
                <a:gd name="T0" fmla="*/ 11 w 11"/>
                <a:gd name="T1" fmla="*/ 3 h 5"/>
                <a:gd name="T2" fmla="*/ 2 w 11"/>
                <a:gd name="T3" fmla="*/ 0 h 5"/>
                <a:gd name="T4" fmla="*/ 0 w 11"/>
                <a:gd name="T5" fmla="*/ 3 h 5"/>
                <a:gd name="T6" fmla="*/ 10 w 11"/>
                <a:gd name="T7" fmla="*/ 5 h 5"/>
                <a:gd name="T8" fmla="*/ 11 w 11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1" y="3"/>
                  </a:moveTo>
                  <a:lnTo>
                    <a:pt x="2" y="0"/>
                  </a:lnTo>
                  <a:lnTo>
                    <a:pt x="0" y="3"/>
                  </a:lnTo>
                  <a:lnTo>
                    <a:pt x="10" y="5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0140" tIns="60070" rIns="120140" bIns="60070" numCol="1" anchor="t" anchorCtr="0" compatLnSpc="1">
              <a:prstTxWarp prst="textNoShape">
                <a:avLst/>
              </a:prstTxWarp>
            </a:bodyPr>
            <a:lstStyle/>
            <a:p>
              <a:endParaRPr lang="en-US" sz="1839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6" name="Rectangle 159">
              <a:extLst>
                <a:ext uri="{FF2B5EF4-FFF2-40B4-BE49-F238E27FC236}">
                  <a16:creationId xmlns:a16="http://schemas.microsoft.com/office/drawing/2014/main" id="{98BC249D-695F-43FA-A791-7C7262802C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40858" y="3750348"/>
              <a:ext cx="7488" cy="224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0140" tIns="60070" rIns="120140" bIns="60070" numCol="1" anchor="t" anchorCtr="0" compatLnSpc="1">
              <a:prstTxWarp prst="textNoShape">
                <a:avLst/>
              </a:prstTxWarp>
            </a:bodyPr>
            <a:lstStyle/>
            <a:p>
              <a:endParaRPr lang="en-US" sz="1839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7" name="Freeform 160">
              <a:extLst>
                <a:ext uri="{FF2B5EF4-FFF2-40B4-BE49-F238E27FC236}">
                  <a16:creationId xmlns:a16="http://schemas.microsoft.com/office/drawing/2014/main" id="{7DC10804-FFF4-4AF7-A9A3-7DDADD568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3471" y="3760331"/>
              <a:ext cx="17471" cy="22463"/>
            </a:xfrm>
            <a:custGeom>
              <a:avLst/>
              <a:gdLst>
                <a:gd name="T0" fmla="*/ 7 w 7"/>
                <a:gd name="T1" fmla="*/ 8 h 9"/>
                <a:gd name="T2" fmla="*/ 3 w 7"/>
                <a:gd name="T3" fmla="*/ 0 h 9"/>
                <a:gd name="T4" fmla="*/ 0 w 7"/>
                <a:gd name="T5" fmla="*/ 2 h 9"/>
                <a:gd name="T6" fmla="*/ 4 w 7"/>
                <a:gd name="T7" fmla="*/ 9 h 9"/>
                <a:gd name="T8" fmla="*/ 7 w 7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7" y="8"/>
                  </a:moveTo>
                  <a:lnTo>
                    <a:pt x="3" y="0"/>
                  </a:lnTo>
                  <a:lnTo>
                    <a:pt x="0" y="2"/>
                  </a:lnTo>
                  <a:lnTo>
                    <a:pt x="4" y="9"/>
                  </a:lnTo>
                  <a:lnTo>
                    <a:pt x="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0140" tIns="60070" rIns="120140" bIns="60070" numCol="1" anchor="t" anchorCtr="0" compatLnSpc="1">
              <a:prstTxWarp prst="textNoShape">
                <a:avLst/>
              </a:prstTxWarp>
            </a:bodyPr>
            <a:lstStyle/>
            <a:p>
              <a:endParaRPr lang="en-US" sz="1839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8" name="Freeform 161">
              <a:extLst>
                <a:ext uri="{FF2B5EF4-FFF2-40B4-BE49-F238E27FC236}">
                  <a16:creationId xmlns:a16="http://schemas.microsoft.com/office/drawing/2014/main" id="{678B4BB9-A83E-4B0F-AD35-A96D5A020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8277" y="3760331"/>
              <a:ext cx="12480" cy="27454"/>
            </a:xfrm>
            <a:custGeom>
              <a:avLst/>
              <a:gdLst>
                <a:gd name="T0" fmla="*/ 0 w 5"/>
                <a:gd name="T1" fmla="*/ 9 h 11"/>
                <a:gd name="T2" fmla="*/ 2 w 5"/>
                <a:gd name="T3" fmla="*/ 11 h 11"/>
                <a:gd name="T4" fmla="*/ 5 w 5"/>
                <a:gd name="T5" fmla="*/ 2 h 11"/>
                <a:gd name="T6" fmla="*/ 2 w 5"/>
                <a:gd name="T7" fmla="*/ 0 h 11"/>
                <a:gd name="T8" fmla="*/ 0 w 5"/>
                <a:gd name="T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1">
                  <a:moveTo>
                    <a:pt x="0" y="9"/>
                  </a:moveTo>
                  <a:lnTo>
                    <a:pt x="2" y="11"/>
                  </a:lnTo>
                  <a:lnTo>
                    <a:pt x="5" y="2"/>
                  </a:lnTo>
                  <a:lnTo>
                    <a:pt x="2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0140" tIns="60070" rIns="120140" bIns="60070" numCol="1" anchor="t" anchorCtr="0" compatLnSpc="1">
              <a:prstTxWarp prst="textNoShape">
                <a:avLst/>
              </a:prstTxWarp>
            </a:bodyPr>
            <a:lstStyle/>
            <a:p>
              <a:endParaRPr lang="en-US" sz="1839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9" name="Freeform 162">
              <a:extLst>
                <a:ext uri="{FF2B5EF4-FFF2-40B4-BE49-F238E27FC236}">
                  <a16:creationId xmlns:a16="http://schemas.microsoft.com/office/drawing/2014/main" id="{4FF184E6-5DBE-4320-818A-B87A2F6C4502}"/>
                </a:ext>
              </a:extLst>
            </p:cNvPr>
            <p:cNvSpPr>
              <a:spLocks/>
            </p:cNvSpPr>
            <p:nvPr/>
          </p:nvSpPr>
          <p:spPr bwMode="auto">
            <a:xfrm>
              <a:off x="7130706" y="3987447"/>
              <a:ext cx="22463" cy="19966"/>
            </a:xfrm>
            <a:custGeom>
              <a:avLst/>
              <a:gdLst>
                <a:gd name="T0" fmla="*/ 0 w 9"/>
                <a:gd name="T1" fmla="*/ 1 h 8"/>
                <a:gd name="T2" fmla="*/ 8 w 9"/>
                <a:gd name="T3" fmla="*/ 8 h 8"/>
                <a:gd name="T4" fmla="*/ 9 w 9"/>
                <a:gd name="T5" fmla="*/ 6 h 8"/>
                <a:gd name="T6" fmla="*/ 3 w 9"/>
                <a:gd name="T7" fmla="*/ 0 h 8"/>
                <a:gd name="T8" fmla="*/ 0 w 9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8">
                  <a:moveTo>
                    <a:pt x="0" y="1"/>
                  </a:moveTo>
                  <a:lnTo>
                    <a:pt x="8" y="8"/>
                  </a:lnTo>
                  <a:lnTo>
                    <a:pt x="9" y="6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0140" tIns="60070" rIns="120140" bIns="60070" numCol="1" anchor="t" anchorCtr="0" compatLnSpc="1">
              <a:prstTxWarp prst="textNoShape">
                <a:avLst/>
              </a:prstTxWarp>
            </a:bodyPr>
            <a:lstStyle/>
            <a:p>
              <a:endParaRPr lang="en-US" sz="1839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20" name="Freeform 163">
              <a:extLst>
                <a:ext uri="{FF2B5EF4-FFF2-40B4-BE49-F238E27FC236}">
                  <a16:creationId xmlns:a16="http://schemas.microsoft.com/office/drawing/2014/main" id="{3D658178-81F7-40B1-B98A-FB8481074131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8159" y="3942523"/>
              <a:ext cx="24958" cy="14975"/>
            </a:xfrm>
            <a:custGeom>
              <a:avLst/>
              <a:gdLst>
                <a:gd name="T0" fmla="*/ 0 w 10"/>
                <a:gd name="T1" fmla="*/ 3 h 6"/>
                <a:gd name="T2" fmla="*/ 9 w 10"/>
                <a:gd name="T3" fmla="*/ 6 h 6"/>
                <a:gd name="T4" fmla="*/ 10 w 10"/>
                <a:gd name="T5" fmla="*/ 3 h 6"/>
                <a:gd name="T6" fmla="*/ 1 w 10"/>
                <a:gd name="T7" fmla="*/ 0 h 6"/>
                <a:gd name="T8" fmla="*/ 0 w 10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0" y="3"/>
                  </a:moveTo>
                  <a:lnTo>
                    <a:pt x="9" y="6"/>
                  </a:lnTo>
                  <a:lnTo>
                    <a:pt x="10" y="3"/>
                  </a:lnTo>
                  <a:lnTo>
                    <a:pt x="1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0140" tIns="60070" rIns="120140" bIns="60070" numCol="1" anchor="t" anchorCtr="0" compatLnSpc="1">
              <a:prstTxWarp prst="textNoShape">
                <a:avLst/>
              </a:prstTxWarp>
            </a:bodyPr>
            <a:lstStyle/>
            <a:p>
              <a:endParaRPr lang="en-US" sz="1839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21" name="Freeform 164">
              <a:extLst>
                <a:ext uri="{FF2B5EF4-FFF2-40B4-BE49-F238E27FC236}">
                  <a16:creationId xmlns:a16="http://schemas.microsoft.com/office/drawing/2014/main" id="{627C3306-24EC-403F-A2CB-2FA48A368EB1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8209" y="3790281"/>
              <a:ext cx="22463" cy="22463"/>
            </a:xfrm>
            <a:custGeom>
              <a:avLst/>
              <a:gdLst>
                <a:gd name="T0" fmla="*/ 9 w 9"/>
                <a:gd name="T1" fmla="*/ 3 h 9"/>
                <a:gd name="T2" fmla="*/ 8 w 9"/>
                <a:gd name="T3" fmla="*/ 0 h 9"/>
                <a:gd name="T4" fmla="*/ 0 w 9"/>
                <a:gd name="T5" fmla="*/ 7 h 9"/>
                <a:gd name="T6" fmla="*/ 2 w 9"/>
                <a:gd name="T7" fmla="*/ 9 h 9"/>
                <a:gd name="T8" fmla="*/ 9 w 9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3"/>
                  </a:moveTo>
                  <a:lnTo>
                    <a:pt x="8" y="0"/>
                  </a:lnTo>
                  <a:lnTo>
                    <a:pt x="0" y="7"/>
                  </a:lnTo>
                  <a:lnTo>
                    <a:pt x="2" y="9"/>
                  </a:lnTo>
                  <a:lnTo>
                    <a:pt x="9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0140" tIns="60070" rIns="120140" bIns="60070" numCol="1" anchor="t" anchorCtr="0" compatLnSpc="1">
              <a:prstTxWarp prst="textNoShape">
                <a:avLst/>
              </a:prstTxWarp>
            </a:bodyPr>
            <a:lstStyle/>
            <a:p>
              <a:endParaRPr lang="en-US" sz="1839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22" name="Freeform 165">
              <a:extLst>
                <a:ext uri="{FF2B5EF4-FFF2-40B4-BE49-F238E27FC236}">
                  <a16:creationId xmlns:a16="http://schemas.microsoft.com/office/drawing/2014/main" id="{99CD496C-DAE4-4C19-B7BC-0CA2E76C2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3167" y="3840196"/>
              <a:ext cx="27454" cy="12480"/>
            </a:xfrm>
            <a:custGeom>
              <a:avLst/>
              <a:gdLst>
                <a:gd name="T0" fmla="*/ 10 w 11"/>
                <a:gd name="T1" fmla="*/ 0 h 5"/>
                <a:gd name="T2" fmla="*/ 0 w 11"/>
                <a:gd name="T3" fmla="*/ 3 h 5"/>
                <a:gd name="T4" fmla="*/ 2 w 11"/>
                <a:gd name="T5" fmla="*/ 5 h 5"/>
                <a:gd name="T6" fmla="*/ 11 w 11"/>
                <a:gd name="T7" fmla="*/ 3 h 5"/>
                <a:gd name="T8" fmla="*/ 10 w 11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0" y="0"/>
                  </a:moveTo>
                  <a:lnTo>
                    <a:pt x="0" y="3"/>
                  </a:lnTo>
                  <a:lnTo>
                    <a:pt x="2" y="5"/>
                  </a:lnTo>
                  <a:lnTo>
                    <a:pt x="11" y="3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0140" tIns="60070" rIns="120140" bIns="60070" numCol="1" anchor="t" anchorCtr="0" compatLnSpc="1">
              <a:prstTxWarp prst="textNoShape">
                <a:avLst/>
              </a:prstTxWarp>
            </a:bodyPr>
            <a:lstStyle/>
            <a:p>
              <a:endParaRPr lang="en-US" sz="1839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23" name="Rectangle 166">
              <a:extLst>
                <a:ext uri="{FF2B5EF4-FFF2-40B4-BE49-F238E27FC236}">
                  <a16:creationId xmlns:a16="http://schemas.microsoft.com/office/drawing/2014/main" id="{644AA659-ECD1-4CCE-9401-DCC7FFD1A8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93606" y="3890112"/>
              <a:ext cx="24958" cy="74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0140" tIns="60070" rIns="120140" bIns="60070" numCol="1" anchor="t" anchorCtr="0" compatLnSpc="1">
              <a:prstTxWarp prst="textNoShape">
                <a:avLst/>
              </a:prstTxWarp>
            </a:bodyPr>
            <a:lstStyle/>
            <a:p>
              <a:endParaRPr lang="en-US" sz="1839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24" name="Rectangle 167">
              <a:extLst>
                <a:ext uri="{FF2B5EF4-FFF2-40B4-BE49-F238E27FC236}">
                  <a16:creationId xmlns:a16="http://schemas.microsoft.com/office/drawing/2014/main" id="{AE537692-7E1A-480D-BC52-42F548BFFC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638" y="3892607"/>
              <a:ext cx="27454" cy="74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0140" tIns="60070" rIns="120140" bIns="60070" numCol="1" anchor="t" anchorCtr="0" compatLnSpc="1">
              <a:prstTxWarp prst="textNoShape">
                <a:avLst/>
              </a:prstTxWarp>
            </a:bodyPr>
            <a:lstStyle/>
            <a:p>
              <a:endParaRPr lang="en-US" sz="1839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</p:grpSp>
      <p:grpSp>
        <p:nvGrpSpPr>
          <p:cNvPr id="25" name="Group 54">
            <a:extLst>
              <a:ext uri="{FF2B5EF4-FFF2-40B4-BE49-F238E27FC236}">
                <a16:creationId xmlns:a16="http://schemas.microsoft.com/office/drawing/2014/main" id="{E5F5FAA2-0D48-4526-9064-30C69819532A}"/>
              </a:ext>
            </a:extLst>
          </p:cNvPr>
          <p:cNvGrpSpPr/>
          <p:nvPr/>
        </p:nvGrpSpPr>
        <p:grpSpPr>
          <a:xfrm>
            <a:off x="6866114" y="3794589"/>
            <a:ext cx="302309" cy="446853"/>
            <a:chOff x="6421904" y="4813118"/>
            <a:chExt cx="253563" cy="374798"/>
          </a:xfrm>
          <a:solidFill>
            <a:schemeClr val="accent2"/>
          </a:solidFill>
        </p:grpSpPr>
        <p:sp>
          <p:nvSpPr>
            <p:cNvPr id="26" name="Freeform 170">
              <a:extLst>
                <a:ext uri="{FF2B5EF4-FFF2-40B4-BE49-F238E27FC236}">
                  <a16:creationId xmlns:a16="http://schemas.microsoft.com/office/drawing/2014/main" id="{5A63E4DA-3650-407E-B525-8229AD77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1904" y="4953370"/>
              <a:ext cx="253563" cy="234546"/>
            </a:xfrm>
            <a:custGeom>
              <a:avLst/>
              <a:gdLst>
                <a:gd name="T0" fmla="*/ 45 w 90"/>
                <a:gd name="T1" fmla="*/ 83 h 83"/>
                <a:gd name="T2" fmla="*/ 90 w 90"/>
                <a:gd name="T3" fmla="*/ 0 h 83"/>
                <a:gd name="T4" fmla="*/ 0 w 90"/>
                <a:gd name="T5" fmla="*/ 0 h 83"/>
                <a:gd name="T6" fmla="*/ 45 w 90"/>
                <a:gd name="T7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0" h="83">
                  <a:moveTo>
                    <a:pt x="45" y="83"/>
                  </a:moveTo>
                  <a:cubicBezTo>
                    <a:pt x="90" y="59"/>
                    <a:pt x="90" y="0"/>
                    <a:pt x="9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59"/>
                    <a:pt x="45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0140" tIns="60070" rIns="120140" bIns="60070" numCol="1" anchor="t" anchorCtr="0" compatLnSpc="1">
              <a:prstTxWarp prst="textNoShape">
                <a:avLst/>
              </a:prstTxWarp>
            </a:bodyPr>
            <a:lstStyle/>
            <a:p>
              <a:endParaRPr lang="en-US" sz="1839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27" name="Freeform 171">
              <a:extLst>
                <a:ext uri="{FF2B5EF4-FFF2-40B4-BE49-F238E27FC236}">
                  <a16:creationId xmlns:a16="http://schemas.microsoft.com/office/drawing/2014/main" id="{A1D37FBE-C885-4B74-AA54-03C25AF70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1904" y="4813118"/>
              <a:ext cx="253563" cy="80296"/>
            </a:xfrm>
            <a:custGeom>
              <a:avLst/>
              <a:gdLst>
                <a:gd name="T0" fmla="*/ 84 w 90"/>
                <a:gd name="T1" fmla="*/ 0 h 29"/>
                <a:gd name="T2" fmla="*/ 68 w 90"/>
                <a:gd name="T3" fmla="*/ 16 h 29"/>
                <a:gd name="T4" fmla="*/ 52 w 90"/>
                <a:gd name="T5" fmla="*/ 0 h 29"/>
                <a:gd name="T6" fmla="*/ 39 w 90"/>
                <a:gd name="T7" fmla="*/ 0 h 29"/>
                <a:gd name="T8" fmla="*/ 23 w 90"/>
                <a:gd name="T9" fmla="*/ 16 h 29"/>
                <a:gd name="T10" fmla="*/ 7 w 90"/>
                <a:gd name="T11" fmla="*/ 0 h 29"/>
                <a:gd name="T12" fmla="*/ 0 w 90"/>
                <a:gd name="T13" fmla="*/ 0 h 29"/>
                <a:gd name="T14" fmla="*/ 0 w 90"/>
                <a:gd name="T15" fmla="*/ 29 h 29"/>
                <a:gd name="T16" fmla="*/ 90 w 90"/>
                <a:gd name="T17" fmla="*/ 29 h 29"/>
                <a:gd name="T18" fmla="*/ 90 w 90"/>
                <a:gd name="T19" fmla="*/ 0 h 29"/>
                <a:gd name="T20" fmla="*/ 84 w 90"/>
                <a:gd name="T2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" h="29">
                  <a:moveTo>
                    <a:pt x="84" y="0"/>
                  </a:moveTo>
                  <a:cubicBezTo>
                    <a:pt x="84" y="9"/>
                    <a:pt x="77" y="16"/>
                    <a:pt x="68" y="16"/>
                  </a:cubicBezTo>
                  <a:cubicBezTo>
                    <a:pt x="59" y="16"/>
                    <a:pt x="52" y="9"/>
                    <a:pt x="52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9" y="9"/>
                    <a:pt x="32" y="16"/>
                    <a:pt x="23" y="16"/>
                  </a:cubicBezTo>
                  <a:cubicBezTo>
                    <a:pt x="14" y="16"/>
                    <a:pt x="7" y="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90" y="29"/>
                    <a:pt x="90" y="29"/>
                    <a:pt x="90" y="29"/>
                  </a:cubicBezTo>
                  <a:cubicBezTo>
                    <a:pt x="90" y="0"/>
                    <a:pt x="90" y="0"/>
                    <a:pt x="90" y="0"/>
                  </a:cubicBezTo>
                  <a:lnTo>
                    <a:pt x="8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0140" tIns="60070" rIns="120140" bIns="60070" numCol="1" anchor="t" anchorCtr="0" compatLnSpc="1">
              <a:prstTxWarp prst="textNoShape">
                <a:avLst/>
              </a:prstTxWarp>
            </a:bodyPr>
            <a:lstStyle/>
            <a:p>
              <a:endParaRPr lang="en-US" sz="1839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</p:grpSp>
      <p:sp>
        <p:nvSpPr>
          <p:cNvPr id="29" name="Rectangle 24">
            <a:extLst>
              <a:ext uri="{FF2B5EF4-FFF2-40B4-BE49-F238E27FC236}">
                <a16:creationId xmlns:a16="http://schemas.microsoft.com/office/drawing/2014/main" id="{9374643D-4BC9-4CC7-BF69-E4096AB9C6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7422" y="3754292"/>
            <a:ext cx="1647928" cy="271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单击填加标题</a:t>
            </a: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AED46397-A057-4DA7-8D07-09335FD90B83}"/>
              </a:ext>
            </a:extLst>
          </p:cNvPr>
          <p:cNvCxnSpPr>
            <a:cxnSpLocks/>
          </p:cNvCxnSpPr>
          <p:nvPr/>
        </p:nvCxnSpPr>
        <p:spPr>
          <a:xfrm>
            <a:off x="1591643" y="4164616"/>
            <a:ext cx="2801285" cy="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3E9AFD8C-1058-4752-BB4E-920FD8A75C0D}"/>
              </a:ext>
            </a:extLst>
          </p:cNvPr>
          <p:cNvSpPr txBox="1"/>
          <p:nvPr/>
        </p:nvSpPr>
        <p:spPr>
          <a:xfrm>
            <a:off x="1460901" y="4019162"/>
            <a:ext cx="3562641" cy="1103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1314" dirty="0">
              <a:solidFill>
                <a:schemeClr val="bg2">
                  <a:lumMod val="25000"/>
                </a:schemeClr>
              </a:solidFill>
              <a:latin typeface="Source Han Sans HW SC"/>
              <a:ea typeface="PangMenZhengDao" panose="02010600030101010101" pitchFamily="2" charset="-122"/>
              <a:cs typeface="Hiragino Sans GB W3" charset="-122"/>
              <a:sym typeface="Source Han Sans HW SC" panose="020F0502020204030204"/>
            </a:endParaRPr>
          </a:p>
          <a:p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  <a:p>
            <a:endParaRPr lang="en-US" altLang="zh-CN" sz="1314" dirty="0">
              <a:solidFill>
                <a:schemeClr val="bg2">
                  <a:lumMod val="25000"/>
                </a:schemeClr>
              </a:solidFill>
              <a:latin typeface="Source Han Sans HW SC"/>
              <a:ea typeface="PangMenZhengDao" panose="02010600030101010101" pitchFamily="2" charset="-122"/>
              <a:cs typeface="Hiragino Sans GB W3" charset="-122"/>
              <a:sym typeface="Source Han Sans HW SC"/>
            </a:endParaRPr>
          </a:p>
          <a:p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  <a:p>
            <a:endParaRPr lang="en-US" altLang="zh-CN" sz="1314" dirty="0">
              <a:solidFill>
                <a:schemeClr val="bg2">
                  <a:lumMod val="25000"/>
                </a:schemeClr>
              </a:solidFill>
              <a:latin typeface="Source Han Sans HW SC"/>
              <a:ea typeface="PangMenZhengDao" panose="02010600030101010101" pitchFamily="2" charset="-122"/>
              <a:cs typeface="Hiragino Sans GB W3" charset="-122"/>
              <a:sym typeface="Source Han Sans HW SC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111C6CD-91E1-41B4-864D-40005701CDB2}"/>
              </a:ext>
            </a:extLst>
          </p:cNvPr>
          <p:cNvSpPr txBox="1"/>
          <p:nvPr/>
        </p:nvSpPr>
        <p:spPr>
          <a:xfrm>
            <a:off x="5734100" y="4406427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A289A406-925B-4BDF-AF15-E839B2F238DF}"/>
              </a:ext>
            </a:extLst>
          </p:cNvPr>
          <p:cNvSpPr txBox="1"/>
          <p:nvPr/>
        </p:nvSpPr>
        <p:spPr>
          <a:xfrm>
            <a:off x="8268906" y="4406427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</p:txBody>
      </p:sp>
      <p:graphicFrame>
        <p:nvGraphicFramePr>
          <p:cNvPr id="34" name="Chart 137">
            <a:extLst>
              <a:ext uri="{FF2B5EF4-FFF2-40B4-BE49-F238E27FC236}">
                <a16:creationId xmlns:a16="http://schemas.microsoft.com/office/drawing/2014/main" id="{580E16F3-69E5-4D8B-8A23-DE7324D2D4C2}"/>
              </a:ext>
            </a:extLst>
          </p:cNvPr>
          <p:cNvGraphicFramePr/>
          <p:nvPr>
            <p:extLst/>
          </p:nvPr>
        </p:nvGraphicFramePr>
        <p:xfrm>
          <a:off x="1362747" y="1648974"/>
          <a:ext cx="4309769" cy="15187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5" name="矩形 34">
            <a:extLst>
              <a:ext uri="{FF2B5EF4-FFF2-40B4-BE49-F238E27FC236}">
                <a16:creationId xmlns:a16="http://schemas.microsoft.com/office/drawing/2014/main" id="{656AB655-B55C-42E5-9E26-CCA520CB0C20}"/>
              </a:ext>
            </a:extLst>
          </p:cNvPr>
          <p:cNvSpPr/>
          <p:nvPr/>
        </p:nvSpPr>
        <p:spPr>
          <a:xfrm>
            <a:off x="1033276" y="1072452"/>
            <a:ext cx="10037730" cy="444520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65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415EDC2-14CB-498B-AC3C-30EEC883C918}"/>
              </a:ext>
            </a:extLst>
          </p:cNvPr>
          <p:cNvSpPr/>
          <p:nvPr/>
        </p:nvSpPr>
        <p:spPr>
          <a:xfrm>
            <a:off x="6631709" y="1736436"/>
            <a:ext cx="3962400" cy="13115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76884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:blinds dir="vert"/>
      </p:transition>
    </mc:Choice>
    <mc:Fallback xmlns="">
      <p:transition spd="slow" advClick="0" advTm="2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1" grpId="0"/>
      <p:bldP spid="32" grpId="0"/>
      <p:bldP spid="33" grpId="0"/>
      <p:bldGraphic spid="34" grpId="0">
        <p:bldAsOne/>
      </p:bldGraphic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C593282D-1248-4661-A60E-6FE7C9A6503A}"/>
              </a:ext>
            </a:extLst>
          </p:cNvPr>
          <p:cNvSpPr txBox="1">
            <a:spLocks/>
          </p:cNvSpPr>
          <p:nvPr/>
        </p:nvSpPr>
        <p:spPr>
          <a:xfrm>
            <a:off x="3089567" y="1558145"/>
            <a:ext cx="6480477" cy="394211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US" sz="2102" dirty="0" err="1"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感谢您支持原创设计事业，支持设计版权产品</a:t>
            </a:r>
            <a:r>
              <a:rPr lang="en-US" sz="2102" dirty="0"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！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656A81E0-22B0-452C-A93E-345AC4B1A4D5}"/>
              </a:ext>
            </a:extLst>
          </p:cNvPr>
          <p:cNvSpPr txBox="1">
            <a:spLocks/>
          </p:cNvSpPr>
          <p:nvPr/>
        </p:nvSpPr>
        <p:spPr>
          <a:xfrm>
            <a:off x="1459342" y="2169197"/>
            <a:ext cx="9694642" cy="3954613"/>
          </a:xfrm>
          <a:prstGeom prst="rect">
            <a:avLst/>
          </a:prstGeom>
        </p:spPr>
        <p:txBody>
          <a:bodyPr/>
          <a:lstStyle/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感谢您下载千图网</a:t>
            </a:r>
            <a:r>
              <a:rPr lang="zh-CN" altLang="en-US" sz="1445" dirty="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原创</a:t>
            </a:r>
            <a:r>
              <a:rPr lang="en-US" altLang="zh-CN" sz="1445" dirty="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PPT</a:t>
            </a:r>
            <a:r>
              <a:rPr lang="zh-CN" altLang="en-US" sz="1445" dirty="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模板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，</a:t>
            </a: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为了您和千图网以及原创作者的利益，请勿复制、传播、销售，否则将承担法律责任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！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千图网将对作品进行维权，按照传播下载次数的十倍进行索取赔偿</a:t>
            </a:r>
            <a:r>
              <a:rPr lang="zh-CN" altLang="en-US" sz="1445" dirty="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金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！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1、千图网网站出售的PPT模版是免版税类（RF：Royalty-free）正版受《中华人民共和国著作法》和《世界版权公约》的保护，作品的所有权、版权和著作权归千图网所有，您下载的是PPT模版素材使用权。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2、不得将千图网的PPT模版、PPT素材，本身用于再出售，或者出租、出借、转让、分销、发布或者作为礼物供他人使用，不得转授权、出卖、转让本协议或本协议中的权利。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3、禁止把作品纳入商标或服务标记。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4、禁止用户用下载格式在网上传播作品。</a:t>
            </a: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或者作品可以让第三方单独付费或共享免费下载、或通过转移电话服务系统传播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。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B9B87C9-1415-4013-BD92-C0766D96AC3F}"/>
              </a:ext>
            </a:extLst>
          </p:cNvPr>
          <p:cNvSpPr txBox="1">
            <a:spLocks/>
          </p:cNvSpPr>
          <p:nvPr/>
        </p:nvSpPr>
        <p:spPr bwMode="auto">
          <a:xfrm>
            <a:off x="3983807" y="742775"/>
            <a:ext cx="4446096" cy="663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53217" rIns="0" bIns="53217" numCol="1" anchor="t" anchorCtr="0" compatLnSpc="1">
            <a:prstTxWarp prst="textNoShape">
              <a:avLst/>
            </a:prstTxWarp>
          </a:bodyPr>
          <a:lstStyle/>
          <a:p>
            <a:pPr algn="ctr" defTabSz="1201430" eaLnBrk="0" fontAlgn="base" hangingPunct="0">
              <a:spcAft>
                <a:spcPct val="0"/>
              </a:spcAft>
              <a:defRPr/>
            </a:pPr>
            <a:r>
              <a:rPr lang="en-US" sz="4599" dirty="0" err="1"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版权声明</a:t>
            </a:r>
            <a:endParaRPr lang="en-US" sz="4599" dirty="0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1EF3BD4-7D5B-45F1-9165-96380EB7A609}"/>
              </a:ext>
            </a:extLst>
          </p:cNvPr>
          <p:cNvSpPr/>
          <p:nvPr/>
        </p:nvSpPr>
        <p:spPr>
          <a:xfrm>
            <a:off x="0" y="212436"/>
            <a:ext cx="2503055" cy="99752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4B01805-C024-4938-90A5-82F2A131F45D}"/>
              </a:ext>
            </a:extLst>
          </p:cNvPr>
          <p:cNvSpPr/>
          <p:nvPr/>
        </p:nvSpPr>
        <p:spPr>
          <a:xfrm>
            <a:off x="9688945" y="5703454"/>
            <a:ext cx="2503055" cy="99752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557968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2000">
        <p14:reveal/>
      </p:transition>
    </mc:Choice>
    <mc:Fallback xmlns="">
      <p:transition spd="slow" advClick="0" advTm="2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" name="Chart 2"/>
          <p:cNvGraphicFramePr/>
          <p:nvPr>
            <p:extLst/>
          </p:nvPr>
        </p:nvGraphicFramePr>
        <p:xfrm>
          <a:off x="848641" y="2555884"/>
          <a:ext cx="2651742" cy="2082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8" name="Content Placeholder 2"/>
          <p:cNvSpPr txBox="1"/>
          <p:nvPr/>
        </p:nvSpPr>
        <p:spPr>
          <a:xfrm>
            <a:off x="1642335" y="3329462"/>
            <a:ext cx="1066183" cy="39684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73%</a:t>
            </a:r>
          </a:p>
        </p:txBody>
      </p:sp>
      <p:graphicFrame>
        <p:nvGraphicFramePr>
          <p:cNvPr id="49" name="Chart 39"/>
          <p:cNvGraphicFramePr/>
          <p:nvPr>
            <p:extLst/>
          </p:nvPr>
        </p:nvGraphicFramePr>
        <p:xfrm>
          <a:off x="3282757" y="2555884"/>
          <a:ext cx="2651742" cy="2082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0" name="Content Placeholder 2"/>
          <p:cNvSpPr txBox="1"/>
          <p:nvPr/>
        </p:nvSpPr>
        <p:spPr>
          <a:xfrm>
            <a:off x="4080109" y="3329462"/>
            <a:ext cx="1066183" cy="39684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87%</a:t>
            </a:r>
          </a:p>
        </p:txBody>
      </p:sp>
      <p:sp>
        <p:nvSpPr>
          <p:cNvPr id="56" name="矩形 55"/>
          <p:cNvSpPr/>
          <p:nvPr/>
        </p:nvSpPr>
        <p:spPr>
          <a:xfrm>
            <a:off x="1122828" y="1599019"/>
            <a:ext cx="2170787" cy="655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75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市场占有比例：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graphicFrame>
        <p:nvGraphicFramePr>
          <p:cNvPr id="57" name="图表 56"/>
          <p:cNvGraphicFramePr/>
          <p:nvPr>
            <p:extLst/>
          </p:nvPr>
        </p:nvGraphicFramePr>
        <p:xfrm>
          <a:off x="6017204" y="2184057"/>
          <a:ext cx="5425736" cy="55523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5" name="išľíďè">
            <a:extLst>
              <a:ext uri="{FF2B5EF4-FFF2-40B4-BE49-F238E27FC236}">
                <a16:creationId xmlns:a16="http://schemas.microsoft.com/office/drawing/2014/main" id="{3998D31C-EC2A-4F9D-8CAD-D95CF0BEEAFC}"/>
              </a:ext>
            </a:extLst>
          </p:cNvPr>
          <p:cNvSpPr/>
          <p:nvPr/>
        </p:nvSpPr>
        <p:spPr bwMode="auto">
          <a:xfrm>
            <a:off x="582609" y="5128261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6" name="iSlíďè">
            <a:extLst>
              <a:ext uri="{FF2B5EF4-FFF2-40B4-BE49-F238E27FC236}">
                <a16:creationId xmlns:a16="http://schemas.microsoft.com/office/drawing/2014/main" id="{D8068E05-19CA-4502-8715-679B73BD074F}"/>
              </a:ext>
            </a:extLst>
          </p:cNvPr>
          <p:cNvSpPr txBox="1"/>
          <p:nvPr/>
        </p:nvSpPr>
        <p:spPr bwMode="auto">
          <a:xfrm>
            <a:off x="1023700" y="4793889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标题文本预设</a:t>
            </a:r>
          </a:p>
        </p:txBody>
      </p:sp>
      <p:sp>
        <p:nvSpPr>
          <p:cNvPr id="37" name="išľíďè">
            <a:extLst>
              <a:ext uri="{FF2B5EF4-FFF2-40B4-BE49-F238E27FC236}">
                <a16:creationId xmlns:a16="http://schemas.microsoft.com/office/drawing/2014/main" id="{322E6476-4308-410D-AFA7-5225C0B66ABE}"/>
              </a:ext>
            </a:extLst>
          </p:cNvPr>
          <p:cNvSpPr/>
          <p:nvPr/>
        </p:nvSpPr>
        <p:spPr bwMode="auto">
          <a:xfrm>
            <a:off x="3500383" y="5133707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8" name="iSlíďè">
            <a:extLst>
              <a:ext uri="{FF2B5EF4-FFF2-40B4-BE49-F238E27FC236}">
                <a16:creationId xmlns:a16="http://schemas.microsoft.com/office/drawing/2014/main" id="{D0D40F8F-9450-4236-B4F8-A08B1E790D65}"/>
              </a:ext>
            </a:extLst>
          </p:cNvPr>
          <p:cNvSpPr txBox="1"/>
          <p:nvPr/>
        </p:nvSpPr>
        <p:spPr bwMode="auto">
          <a:xfrm>
            <a:off x="3941474" y="4799335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标题文本预设</a:t>
            </a:r>
          </a:p>
        </p:txBody>
      </p:sp>
    </p:spTree>
    <p:extLst>
      <p:ext uri="{BB962C8B-B14F-4D97-AF65-F5344CB8AC3E}">
        <p14:creationId xmlns:p14="http://schemas.microsoft.com/office/powerpoint/2010/main" val="2413163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/>
      <p:bldP spid="37" grpId="0"/>
      <p:bldP spid="3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4C0A4DBF-6C65-4D5A-9E1B-829126AA441B}"/>
              </a:ext>
            </a:extLst>
          </p:cNvPr>
          <p:cNvGrpSpPr/>
          <p:nvPr/>
        </p:nvGrpSpPr>
        <p:grpSpPr>
          <a:xfrm flipH="1">
            <a:off x="1012938" y="2023016"/>
            <a:ext cx="4050932" cy="827017"/>
            <a:chOff x="503238" y="2836720"/>
            <a:chExt cx="3204356" cy="654185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C81359E8-561A-4459-9732-D1707CBBD8A6}"/>
                </a:ext>
              </a:extLst>
            </p:cNvPr>
            <p:cNvSpPr/>
            <p:nvPr/>
          </p:nvSpPr>
          <p:spPr>
            <a:xfrm>
              <a:off x="503238" y="3034830"/>
              <a:ext cx="3204356" cy="4560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1380" dirty="0">
                  <a:solidFill>
                    <a:schemeClr val="bg2">
                      <a:lumMod val="2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rPr>
                <a:t>The concepts national income and national product have roughly </a:t>
              </a: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5BD8B21A-0985-47CA-8271-F5660225F1A4}"/>
                </a:ext>
              </a:extLst>
            </p:cNvPr>
            <p:cNvSpPr/>
            <p:nvPr/>
          </p:nvSpPr>
          <p:spPr>
            <a:xfrm>
              <a:off x="503238" y="2836720"/>
              <a:ext cx="146125" cy="26501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endParaRPr lang="zh-CN" altLang="en-US" sz="1577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Arial" panose="020B0604020202020204" pitchFamily="34" charset="0"/>
                <a:sym typeface="Source Han Sans HW SC" panose="020F0502020204030204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04000AAC-2444-4FB5-B841-5FA25E1D10EA}"/>
              </a:ext>
            </a:extLst>
          </p:cNvPr>
          <p:cNvGrpSpPr/>
          <p:nvPr/>
        </p:nvGrpSpPr>
        <p:grpSpPr>
          <a:xfrm>
            <a:off x="1513616" y="3075882"/>
            <a:ext cx="3459223" cy="1618718"/>
            <a:chOff x="863588" y="2504167"/>
            <a:chExt cx="2736304" cy="1280433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F41B2CFE-9C7B-4B3C-AE68-5C424498046F}"/>
                </a:ext>
              </a:extLst>
            </p:cNvPr>
            <p:cNvSpPr/>
            <p:nvPr/>
          </p:nvSpPr>
          <p:spPr>
            <a:xfrm>
              <a:off x="863588" y="2506278"/>
              <a:ext cx="2736304" cy="23420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65" dirty="0">
                <a:solidFill>
                  <a:srgbClr val="FF0000"/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91D64004-B8BC-47FE-A978-4EF477717C2A}"/>
                </a:ext>
              </a:extLst>
            </p:cNvPr>
            <p:cNvSpPr/>
            <p:nvPr/>
          </p:nvSpPr>
          <p:spPr>
            <a:xfrm>
              <a:off x="1783424" y="2854317"/>
              <a:ext cx="1816467" cy="234206"/>
            </a:xfrm>
            <a:prstGeom prst="rect">
              <a:avLst/>
            </a:prstGeom>
            <a:solidFill>
              <a:schemeClr val="accent2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65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7505AEF9-2EFB-470F-85F7-7052428D032D}"/>
                </a:ext>
              </a:extLst>
            </p:cNvPr>
            <p:cNvSpPr/>
            <p:nvPr/>
          </p:nvSpPr>
          <p:spPr>
            <a:xfrm>
              <a:off x="1043608" y="3202356"/>
              <a:ext cx="2556284" cy="23420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65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53E36A08-687B-4D8A-ACA1-8C5ACB92D176}"/>
                </a:ext>
              </a:extLst>
            </p:cNvPr>
            <p:cNvSpPr/>
            <p:nvPr/>
          </p:nvSpPr>
          <p:spPr>
            <a:xfrm>
              <a:off x="2575125" y="3550394"/>
              <a:ext cx="1024766" cy="234206"/>
            </a:xfrm>
            <a:prstGeom prst="rect">
              <a:avLst/>
            </a:prstGeom>
            <a:solidFill>
              <a:schemeClr val="accent2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65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CFB20F99-84C8-4F28-B93A-C0F869F81516}"/>
                </a:ext>
              </a:extLst>
            </p:cNvPr>
            <p:cNvSpPr/>
            <p:nvPr/>
          </p:nvSpPr>
          <p:spPr>
            <a:xfrm>
              <a:off x="863588" y="2504167"/>
              <a:ext cx="515063" cy="2330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14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rPr>
                <a:t>83,456</a:t>
              </a: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AD2A80F9-6DFF-4246-A99A-96AE212C221C}"/>
                </a:ext>
              </a:extLst>
            </p:cNvPr>
            <p:cNvSpPr/>
            <p:nvPr/>
          </p:nvSpPr>
          <p:spPr>
            <a:xfrm>
              <a:off x="1783425" y="2849229"/>
              <a:ext cx="515063" cy="2330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14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rPr>
                <a:t>54,258</a:t>
              </a: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FA38EE58-EB6E-4E37-8AF9-3F423DD7AFEB}"/>
                </a:ext>
              </a:extLst>
            </p:cNvPr>
            <p:cNvSpPr/>
            <p:nvPr/>
          </p:nvSpPr>
          <p:spPr>
            <a:xfrm>
              <a:off x="1043608" y="3190622"/>
              <a:ext cx="515063" cy="2330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14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rPr>
                <a:t>79,458</a:t>
              </a: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9A141482-B367-42D7-9908-31B12B588DA5}"/>
                </a:ext>
              </a:extLst>
            </p:cNvPr>
            <p:cNvSpPr/>
            <p:nvPr/>
          </p:nvSpPr>
          <p:spPr>
            <a:xfrm>
              <a:off x="2609422" y="3545305"/>
              <a:ext cx="515063" cy="2330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14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rPr>
                <a:t>23,879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957D2549-1207-4E52-872A-2545D6E89E79}"/>
              </a:ext>
            </a:extLst>
          </p:cNvPr>
          <p:cNvGrpSpPr/>
          <p:nvPr/>
        </p:nvGrpSpPr>
        <p:grpSpPr>
          <a:xfrm>
            <a:off x="6904349" y="2023016"/>
            <a:ext cx="4050932" cy="827017"/>
            <a:chOff x="503238" y="2836720"/>
            <a:chExt cx="3204356" cy="654185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321130F7-C191-4E8F-9ED5-C4FFB7FD9111}"/>
                </a:ext>
              </a:extLst>
            </p:cNvPr>
            <p:cNvSpPr/>
            <p:nvPr/>
          </p:nvSpPr>
          <p:spPr>
            <a:xfrm>
              <a:off x="503238" y="3034830"/>
              <a:ext cx="3204356" cy="4560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380" dirty="0">
                  <a:solidFill>
                    <a:schemeClr val="bg2">
                      <a:lumMod val="2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rPr>
                <a:t>The concepts national income and national product have roughly </a:t>
              </a: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C6C98251-6504-4DB5-9055-E6E82B546D5B}"/>
                </a:ext>
              </a:extLst>
            </p:cNvPr>
            <p:cNvSpPr/>
            <p:nvPr/>
          </p:nvSpPr>
          <p:spPr>
            <a:xfrm>
              <a:off x="553509" y="2836720"/>
              <a:ext cx="146125" cy="26501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zh-CN" altLang="en-US" sz="1577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Arial" panose="020B0604020202020204" pitchFamily="34" charset="0"/>
                <a:sym typeface="Source Han Sans HW SC" panose="020F0502020204030204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136AD956-96AD-4720-89BD-04C420DCEF1C}"/>
              </a:ext>
            </a:extLst>
          </p:cNvPr>
          <p:cNvGrpSpPr/>
          <p:nvPr/>
        </p:nvGrpSpPr>
        <p:grpSpPr>
          <a:xfrm flipH="1">
            <a:off x="7039492" y="3075882"/>
            <a:ext cx="3459224" cy="1618718"/>
            <a:chOff x="863588" y="2504167"/>
            <a:chExt cx="2736304" cy="1280433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94E31C31-5484-4EE2-81E5-0170B2984292}"/>
                </a:ext>
              </a:extLst>
            </p:cNvPr>
            <p:cNvSpPr/>
            <p:nvPr/>
          </p:nvSpPr>
          <p:spPr>
            <a:xfrm>
              <a:off x="863588" y="2506278"/>
              <a:ext cx="2736304" cy="23420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65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796A275D-6670-4EBF-9A19-655FC77B67D6}"/>
                </a:ext>
              </a:extLst>
            </p:cNvPr>
            <p:cNvSpPr/>
            <p:nvPr/>
          </p:nvSpPr>
          <p:spPr>
            <a:xfrm>
              <a:off x="1783424" y="2854317"/>
              <a:ext cx="1816467" cy="234206"/>
            </a:xfrm>
            <a:prstGeom prst="rect">
              <a:avLst/>
            </a:prstGeom>
            <a:solidFill>
              <a:schemeClr val="accent2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65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C7CFD2BD-DD57-4162-B7EB-98084FD16F5B}"/>
                </a:ext>
              </a:extLst>
            </p:cNvPr>
            <p:cNvSpPr/>
            <p:nvPr/>
          </p:nvSpPr>
          <p:spPr>
            <a:xfrm>
              <a:off x="1043608" y="3202356"/>
              <a:ext cx="2556284" cy="23420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65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DE883D25-669B-418F-BCB3-FF7413C754D1}"/>
                </a:ext>
              </a:extLst>
            </p:cNvPr>
            <p:cNvSpPr/>
            <p:nvPr/>
          </p:nvSpPr>
          <p:spPr>
            <a:xfrm>
              <a:off x="2575125" y="3550394"/>
              <a:ext cx="1024766" cy="234206"/>
            </a:xfrm>
            <a:prstGeom prst="rect">
              <a:avLst/>
            </a:prstGeom>
            <a:solidFill>
              <a:schemeClr val="accent2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65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408F3C8F-4EE8-4469-8EBC-6A2B469D230B}"/>
                </a:ext>
              </a:extLst>
            </p:cNvPr>
            <p:cNvSpPr/>
            <p:nvPr/>
          </p:nvSpPr>
          <p:spPr>
            <a:xfrm>
              <a:off x="921120" y="2504167"/>
              <a:ext cx="515063" cy="2330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14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rPr>
                <a:t>83,456</a:t>
              </a: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9B86E713-B289-46FC-8B81-F1D2C39F7E05}"/>
                </a:ext>
              </a:extLst>
            </p:cNvPr>
            <p:cNvSpPr/>
            <p:nvPr/>
          </p:nvSpPr>
          <p:spPr>
            <a:xfrm>
              <a:off x="1840956" y="2849229"/>
              <a:ext cx="515063" cy="2330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14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rPr>
                <a:t>54,258</a:t>
              </a: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10FD84A6-A97C-4E7E-A097-DB22B9A5EBC6}"/>
                </a:ext>
              </a:extLst>
            </p:cNvPr>
            <p:cNvSpPr/>
            <p:nvPr/>
          </p:nvSpPr>
          <p:spPr>
            <a:xfrm>
              <a:off x="1101138" y="3190622"/>
              <a:ext cx="515063" cy="2330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14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rPr>
                <a:t>79,458</a:t>
              </a: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D4709C4-54B5-484E-9C83-C46CF12A5F2D}"/>
                </a:ext>
              </a:extLst>
            </p:cNvPr>
            <p:cNvSpPr/>
            <p:nvPr/>
          </p:nvSpPr>
          <p:spPr>
            <a:xfrm>
              <a:off x="2666953" y="3545305"/>
              <a:ext cx="515063" cy="2330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314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rPr>
                <a:t>23,879</a:t>
              </a: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7C511F73-D323-43F0-A496-B378D98C2797}"/>
              </a:ext>
            </a:extLst>
          </p:cNvPr>
          <p:cNvGrpSpPr/>
          <p:nvPr/>
        </p:nvGrpSpPr>
        <p:grpSpPr>
          <a:xfrm>
            <a:off x="5691645" y="3048667"/>
            <a:ext cx="880618" cy="629041"/>
            <a:chOff x="4179193" y="2487782"/>
            <a:chExt cx="696584" cy="497582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1DAFFB23-A97D-49A8-8CA7-16B5CF2E7B80}"/>
                </a:ext>
              </a:extLst>
            </p:cNvPr>
            <p:cNvGrpSpPr/>
            <p:nvPr/>
          </p:nvGrpSpPr>
          <p:grpSpPr>
            <a:xfrm>
              <a:off x="4179193" y="2487782"/>
              <a:ext cx="497582" cy="497582"/>
              <a:chOff x="4179193" y="2487782"/>
              <a:chExt cx="497582" cy="497582"/>
            </a:xfrm>
          </p:grpSpPr>
          <p:sp>
            <p:nvSpPr>
              <p:cNvPr id="35" name="椭圆 34">
                <a:extLst>
                  <a:ext uri="{FF2B5EF4-FFF2-40B4-BE49-F238E27FC236}">
                    <a16:creationId xmlns:a16="http://schemas.microsoft.com/office/drawing/2014/main" id="{02A00F73-FE3D-4AFA-AEDC-5A0E53C6092D}"/>
                  </a:ext>
                </a:extLst>
              </p:cNvPr>
              <p:cNvSpPr/>
              <p:nvPr/>
            </p:nvSpPr>
            <p:spPr>
              <a:xfrm>
                <a:off x="4216811" y="2534454"/>
                <a:ext cx="422346" cy="422346"/>
              </a:xfrm>
              <a:prstGeom prst="ellipse">
                <a:avLst/>
              </a:prstGeom>
              <a:solidFill>
                <a:srgbClr val="352C1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65" dirty="0"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endParaRPr>
              </a:p>
            </p:txBody>
          </p:sp>
          <p:sp>
            <p:nvSpPr>
              <p:cNvPr id="36" name="椭圆 35">
                <a:extLst>
                  <a:ext uri="{FF2B5EF4-FFF2-40B4-BE49-F238E27FC236}">
                    <a16:creationId xmlns:a16="http://schemas.microsoft.com/office/drawing/2014/main" id="{60FD799D-E43D-41BD-9ADF-7964CBD3F4D4}"/>
                  </a:ext>
                </a:extLst>
              </p:cNvPr>
              <p:cNvSpPr/>
              <p:nvPr/>
            </p:nvSpPr>
            <p:spPr>
              <a:xfrm>
                <a:off x="4179193" y="2487782"/>
                <a:ext cx="497582" cy="497582"/>
              </a:xfrm>
              <a:prstGeom prst="ellipse">
                <a:avLst/>
              </a:prstGeom>
              <a:noFill/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365"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endParaRPr>
              </a:p>
            </p:txBody>
          </p:sp>
        </p:grpSp>
        <p:sp>
          <p:nvSpPr>
            <p:cNvPr id="34" name="TextBox 7">
              <a:extLst>
                <a:ext uri="{FF2B5EF4-FFF2-40B4-BE49-F238E27FC236}">
                  <a16:creationId xmlns:a16="http://schemas.microsoft.com/office/drawing/2014/main" id="{0B32573E-0060-474F-A584-96A3D403C9F8}"/>
                </a:ext>
              </a:extLst>
            </p:cNvPr>
            <p:cNvSpPr txBox="1"/>
            <p:nvPr/>
          </p:nvSpPr>
          <p:spPr>
            <a:xfrm>
              <a:off x="4242605" y="2620330"/>
              <a:ext cx="633172" cy="2330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314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VS</a:t>
              </a:r>
              <a:endParaRPr lang="zh-CN" altLang="en-US" sz="1314" dirty="0">
                <a:solidFill>
                  <a:schemeClr val="bg1"/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</p:grpSp>
      <p:sp>
        <p:nvSpPr>
          <p:cNvPr id="37" name="文本框 36">
            <a:extLst>
              <a:ext uri="{FF2B5EF4-FFF2-40B4-BE49-F238E27FC236}">
                <a16:creationId xmlns:a16="http://schemas.microsoft.com/office/drawing/2014/main" id="{7369CAC9-F8DB-416A-B1CD-962B2AF1B768}"/>
              </a:ext>
            </a:extLst>
          </p:cNvPr>
          <p:cNvSpPr txBox="1"/>
          <p:nvPr/>
        </p:nvSpPr>
        <p:spPr>
          <a:xfrm>
            <a:off x="1160558" y="1820627"/>
            <a:ext cx="3903312" cy="415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102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SMITHEREENS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39CFEEFE-A8F1-4E4C-A20E-1492A40F56C4}"/>
              </a:ext>
            </a:extLst>
          </p:cNvPr>
          <p:cNvSpPr txBox="1"/>
          <p:nvPr/>
        </p:nvSpPr>
        <p:spPr>
          <a:xfrm>
            <a:off x="6904348" y="1824720"/>
            <a:ext cx="3903312" cy="415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102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SMITHEREENS</a:t>
            </a:r>
          </a:p>
        </p:txBody>
      </p:sp>
    </p:spTree>
    <p:extLst>
      <p:ext uri="{BB962C8B-B14F-4D97-AF65-F5344CB8AC3E}">
        <p14:creationId xmlns:p14="http://schemas.microsoft.com/office/powerpoint/2010/main" val="249993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7" grpId="1"/>
      <p:bldP spid="38" grpId="0"/>
      <p:bldP spid="38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1"/>
          <p:cNvSpPr txBox="1">
            <a:spLocks noChangeArrowheads="1"/>
          </p:cNvSpPr>
          <p:nvPr/>
        </p:nvSpPr>
        <p:spPr bwMode="auto">
          <a:xfrm>
            <a:off x="2245786" y="5405970"/>
            <a:ext cx="1083733" cy="311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5276" tIns="52639" rIns="105276" bIns="52639">
            <a:spAutoFit/>
          </a:bodyPr>
          <a:lstStyle/>
          <a:p>
            <a:pPr algn="ctr" defTabSz="1051642"/>
            <a:r>
              <a:rPr lang="zh-CN" altLang="en-US" sz="1333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收入来源一</a:t>
            </a:r>
          </a:p>
        </p:txBody>
      </p:sp>
      <p:sp>
        <p:nvSpPr>
          <p:cNvPr id="45" name="TextBox 2"/>
          <p:cNvSpPr txBox="1">
            <a:spLocks noChangeArrowheads="1"/>
          </p:cNvSpPr>
          <p:nvPr/>
        </p:nvSpPr>
        <p:spPr bwMode="auto">
          <a:xfrm>
            <a:off x="1849967" y="4834468"/>
            <a:ext cx="239184" cy="164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algn="just" defTabSz="1051642"/>
            <a:r>
              <a:rPr lang="en-US" altLang="zh-CN" sz="1067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100</a:t>
            </a:r>
            <a:endParaRPr lang="zh-CN" altLang="en-US" sz="1067" dirty="0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3484035" y="5405970"/>
            <a:ext cx="1083733" cy="311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5276" tIns="52639" rIns="105276" bIns="52639">
            <a:spAutoFit/>
          </a:bodyPr>
          <a:lstStyle/>
          <a:p>
            <a:pPr algn="ctr" defTabSz="1051642"/>
            <a:r>
              <a:rPr lang="zh-CN" altLang="en-US" sz="1333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收入来源二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4707470" y="5405970"/>
            <a:ext cx="1087967" cy="311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5276" tIns="52639" rIns="105276" bIns="52639">
            <a:spAutoFit/>
          </a:bodyPr>
          <a:lstStyle/>
          <a:p>
            <a:pPr algn="ctr" defTabSz="1051642"/>
            <a:r>
              <a:rPr lang="zh-CN" altLang="en-US" sz="1333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收入来源三</a:t>
            </a: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5933019" y="5405970"/>
            <a:ext cx="1083733" cy="311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5276" tIns="52639" rIns="105276" bIns="52639">
            <a:spAutoFit/>
          </a:bodyPr>
          <a:lstStyle/>
          <a:p>
            <a:pPr algn="ctr" defTabSz="1051642"/>
            <a:r>
              <a:rPr lang="zh-CN" altLang="en-US" sz="1333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收入来源四</a:t>
            </a: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1849967" y="4419601"/>
            <a:ext cx="239184" cy="164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algn="just" defTabSz="1051642"/>
            <a:r>
              <a:rPr lang="en-US" altLang="zh-CN" sz="1067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200</a:t>
            </a:r>
            <a:endParaRPr lang="zh-CN" altLang="en-US" sz="1067" dirty="0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1849967" y="4006853"/>
            <a:ext cx="239184" cy="164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algn="just" defTabSz="1051642"/>
            <a:r>
              <a:rPr lang="en-US" altLang="zh-CN" sz="1067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300</a:t>
            </a:r>
            <a:endParaRPr lang="zh-CN" altLang="en-US" sz="1067" dirty="0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1849967" y="3594102"/>
            <a:ext cx="239184" cy="164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algn="just" defTabSz="1051642"/>
            <a:r>
              <a:rPr lang="en-US" altLang="zh-CN" sz="1067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400</a:t>
            </a:r>
            <a:endParaRPr lang="zh-CN" altLang="en-US" sz="1067" dirty="0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1849967" y="3183469"/>
            <a:ext cx="239184" cy="164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algn="just" defTabSz="1051642"/>
            <a:r>
              <a:rPr lang="en-US" altLang="zh-CN" sz="1067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500</a:t>
            </a:r>
            <a:endParaRPr lang="zh-CN" altLang="en-US" sz="1067" dirty="0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1849967" y="2768602"/>
            <a:ext cx="239184" cy="164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algn="just" defTabSz="1051642"/>
            <a:r>
              <a:rPr lang="en-US" altLang="zh-CN" sz="1067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600</a:t>
            </a:r>
            <a:endParaRPr lang="zh-CN" altLang="en-US" sz="1067" dirty="0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1849967" y="2349502"/>
            <a:ext cx="239184" cy="164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algn="just" defTabSz="1051642"/>
            <a:r>
              <a:rPr lang="en-US" altLang="zh-CN" sz="1067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700</a:t>
            </a:r>
            <a:endParaRPr lang="zh-CN" altLang="en-US" sz="1067" dirty="0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grpSp>
        <p:nvGrpSpPr>
          <p:cNvPr id="2" name="组合 12"/>
          <p:cNvGrpSpPr>
            <a:grpSpLocks/>
          </p:cNvGrpSpPr>
          <p:nvPr/>
        </p:nvGrpSpPr>
        <p:grpSpPr bwMode="auto">
          <a:xfrm>
            <a:off x="2167467" y="2021419"/>
            <a:ext cx="4921251" cy="3304116"/>
            <a:chOff x="1126939" y="1350372"/>
            <a:chExt cx="4464496" cy="2952328"/>
          </a:xfrm>
        </p:grpSpPr>
        <p:cxnSp>
          <p:nvCxnSpPr>
            <p:cNvPr id="14" name="直接连接符 13"/>
            <p:cNvCxnSpPr/>
            <p:nvPr/>
          </p:nvCxnSpPr>
          <p:spPr>
            <a:xfrm>
              <a:off x="1126939" y="4302700"/>
              <a:ext cx="4464496" cy="0"/>
            </a:xfrm>
            <a:prstGeom prst="line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1126939" y="3933896"/>
              <a:ext cx="4464496" cy="0"/>
            </a:xfrm>
            <a:prstGeom prst="line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1126939" y="3565091"/>
              <a:ext cx="4464496" cy="0"/>
            </a:xfrm>
            <a:prstGeom prst="line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1126939" y="3194395"/>
              <a:ext cx="4464496" cy="0"/>
            </a:xfrm>
            <a:prstGeom prst="line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1126939" y="2825591"/>
              <a:ext cx="4464496" cy="0"/>
            </a:xfrm>
            <a:prstGeom prst="line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1126939" y="2458677"/>
              <a:ext cx="4464496" cy="0"/>
            </a:xfrm>
            <a:prstGeom prst="line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1126939" y="2089872"/>
              <a:ext cx="4464496" cy="0"/>
            </a:xfrm>
            <a:prstGeom prst="line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1126939" y="1719176"/>
              <a:ext cx="4464496" cy="0"/>
            </a:xfrm>
            <a:prstGeom prst="line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1126939" y="1350372"/>
              <a:ext cx="4464496" cy="0"/>
            </a:xfrm>
            <a:prstGeom prst="line">
              <a:avLst/>
            </a:prstGeom>
            <a:ln w="6350">
              <a:solidFill>
                <a:schemeClr val="bg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2"/>
          <p:cNvSpPr txBox="1">
            <a:spLocks noChangeArrowheads="1"/>
          </p:cNvSpPr>
          <p:nvPr/>
        </p:nvSpPr>
        <p:spPr bwMode="auto">
          <a:xfrm>
            <a:off x="1849967" y="1943102"/>
            <a:ext cx="239184" cy="164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algn="just" defTabSz="1051642"/>
            <a:r>
              <a:rPr lang="en-US" altLang="zh-CN" sz="1067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800</a:t>
            </a:r>
            <a:endParaRPr lang="zh-CN" altLang="en-US" sz="1067" dirty="0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4" name="TextBox 23"/>
          <p:cNvSpPr txBox="1">
            <a:spLocks noChangeArrowheads="1"/>
          </p:cNvSpPr>
          <p:nvPr/>
        </p:nvSpPr>
        <p:spPr bwMode="auto">
          <a:xfrm>
            <a:off x="1849967" y="5249334"/>
            <a:ext cx="239184" cy="164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algn="just" defTabSz="1051642"/>
            <a:r>
              <a:rPr lang="en-US" altLang="zh-CN" sz="1067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0</a:t>
            </a:r>
            <a:endParaRPr lang="zh-CN" altLang="en-US" sz="1067" dirty="0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5" name="矩形 24"/>
          <p:cNvSpPr>
            <a:spLocks noChangeArrowheads="1"/>
          </p:cNvSpPr>
          <p:nvPr/>
        </p:nvSpPr>
        <p:spPr bwMode="auto">
          <a:xfrm>
            <a:off x="2455335" y="2434170"/>
            <a:ext cx="713317" cy="2891367"/>
          </a:xfrm>
          <a:prstGeom prst="rect">
            <a:avLst/>
          </a:prstGeom>
          <a:solidFill>
            <a:schemeClr val="bg1">
              <a:lumMod val="7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105276" tIns="52639" rIns="105276" bIns="52639" anchor="ctr"/>
          <a:lstStyle/>
          <a:p>
            <a:pPr algn="ctr" defTabSz="1051642"/>
            <a:endParaRPr lang="zh-CN" altLang="en-US" sz="2133" dirty="0">
              <a:solidFill>
                <a:srgbClr val="FFFFFF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6" name="矩形 25"/>
          <p:cNvSpPr>
            <a:spLocks noChangeArrowheads="1"/>
          </p:cNvSpPr>
          <p:nvPr/>
        </p:nvSpPr>
        <p:spPr bwMode="auto">
          <a:xfrm>
            <a:off x="2455335" y="2637370"/>
            <a:ext cx="713317" cy="2688167"/>
          </a:xfrm>
          <a:prstGeom prst="rect">
            <a:avLst/>
          </a:prstGeom>
          <a:solidFill>
            <a:schemeClr val="accent1"/>
          </a:solidFill>
          <a:ln w="25400" algn="ctr">
            <a:noFill/>
            <a:miter lim="800000"/>
            <a:headEnd/>
            <a:tailEnd/>
          </a:ln>
          <a:effectLst>
            <a:outerShdw dist="101600" dir="8400003" sx="105000" sy="105000" algn="tr" rotWithShape="0">
              <a:srgbClr val="000000">
                <a:alpha val="39998"/>
              </a:srgbClr>
            </a:outerShdw>
          </a:effectLst>
        </p:spPr>
        <p:txBody>
          <a:bodyPr lIns="105276" tIns="52639" rIns="105276" bIns="52639" anchor="ctr"/>
          <a:lstStyle/>
          <a:p>
            <a:pPr algn="ctr" defTabSz="1051642">
              <a:defRPr/>
            </a:pPr>
            <a:endParaRPr lang="zh-CN" altLang="en-US" sz="2133" dirty="0">
              <a:solidFill>
                <a:srgbClr val="FFFFFF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7" name="矩形 26"/>
          <p:cNvSpPr>
            <a:spLocks noChangeArrowheads="1"/>
          </p:cNvSpPr>
          <p:nvPr/>
        </p:nvSpPr>
        <p:spPr bwMode="auto">
          <a:xfrm>
            <a:off x="3670304" y="3261784"/>
            <a:ext cx="715433" cy="2063749"/>
          </a:xfrm>
          <a:prstGeom prst="rect">
            <a:avLst/>
          </a:prstGeom>
          <a:solidFill>
            <a:schemeClr val="bg1">
              <a:lumMod val="7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105276" tIns="52639" rIns="105276" bIns="52639" anchor="ctr"/>
          <a:lstStyle/>
          <a:p>
            <a:pPr algn="ctr" defTabSz="1051642"/>
            <a:endParaRPr lang="zh-CN" altLang="en-US" sz="2133" dirty="0">
              <a:solidFill>
                <a:srgbClr val="FFFFFF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8" name="矩形 27"/>
          <p:cNvSpPr>
            <a:spLocks noChangeArrowheads="1"/>
          </p:cNvSpPr>
          <p:nvPr/>
        </p:nvSpPr>
        <p:spPr bwMode="auto">
          <a:xfrm>
            <a:off x="3670304" y="3594102"/>
            <a:ext cx="715433" cy="1731433"/>
          </a:xfrm>
          <a:prstGeom prst="rect">
            <a:avLst/>
          </a:prstGeom>
          <a:solidFill>
            <a:schemeClr val="accent2"/>
          </a:solidFill>
          <a:ln w="25400" algn="ctr">
            <a:noFill/>
            <a:miter lim="800000"/>
            <a:headEnd/>
            <a:tailEnd/>
          </a:ln>
          <a:effectLst>
            <a:outerShdw dist="101600" dir="8400003" sx="105000" sy="105000" algn="tr" rotWithShape="0">
              <a:srgbClr val="000000">
                <a:alpha val="39998"/>
              </a:srgbClr>
            </a:outerShdw>
          </a:effectLst>
        </p:spPr>
        <p:txBody>
          <a:bodyPr lIns="105276" tIns="52639" rIns="105276" bIns="52639" anchor="ctr"/>
          <a:lstStyle/>
          <a:p>
            <a:pPr algn="ctr" defTabSz="1051642">
              <a:defRPr/>
            </a:pPr>
            <a:endParaRPr lang="zh-CN" altLang="en-US" sz="2133" dirty="0">
              <a:solidFill>
                <a:srgbClr val="FFFFFF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9" name="矩形 28"/>
          <p:cNvSpPr>
            <a:spLocks noChangeArrowheads="1"/>
          </p:cNvSpPr>
          <p:nvPr/>
        </p:nvSpPr>
        <p:spPr bwMode="auto">
          <a:xfrm>
            <a:off x="4895853" y="3879852"/>
            <a:ext cx="713316" cy="1445683"/>
          </a:xfrm>
          <a:prstGeom prst="rect">
            <a:avLst/>
          </a:prstGeom>
          <a:solidFill>
            <a:schemeClr val="bg1">
              <a:lumMod val="7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105276" tIns="52639" rIns="105276" bIns="52639" anchor="ctr"/>
          <a:lstStyle/>
          <a:p>
            <a:pPr algn="ctr" defTabSz="1051642"/>
            <a:endParaRPr lang="zh-CN" altLang="en-US" sz="2133" dirty="0">
              <a:solidFill>
                <a:srgbClr val="FFFFFF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0" name="矩形 29"/>
          <p:cNvSpPr>
            <a:spLocks noChangeArrowheads="1"/>
          </p:cNvSpPr>
          <p:nvPr/>
        </p:nvSpPr>
        <p:spPr bwMode="auto">
          <a:xfrm>
            <a:off x="4895853" y="4419600"/>
            <a:ext cx="713316" cy="905933"/>
          </a:xfrm>
          <a:prstGeom prst="rect">
            <a:avLst/>
          </a:prstGeom>
          <a:solidFill>
            <a:schemeClr val="accent1"/>
          </a:solidFill>
          <a:ln w="25400" algn="ctr">
            <a:noFill/>
            <a:miter lim="800000"/>
            <a:headEnd/>
            <a:tailEnd/>
          </a:ln>
          <a:effectLst>
            <a:outerShdw dist="101600" dir="8400003" sx="105000" sy="105000" algn="tr" rotWithShape="0">
              <a:srgbClr val="000000">
                <a:alpha val="39998"/>
              </a:srgbClr>
            </a:outerShdw>
          </a:effectLst>
        </p:spPr>
        <p:txBody>
          <a:bodyPr lIns="105276" tIns="52639" rIns="105276" bIns="52639" anchor="ctr"/>
          <a:lstStyle/>
          <a:p>
            <a:pPr algn="ctr" defTabSz="1051642">
              <a:defRPr/>
            </a:pPr>
            <a:endParaRPr lang="zh-CN" altLang="en-US" sz="2133" dirty="0">
              <a:solidFill>
                <a:srgbClr val="FFFFFF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1" name="矩形 30"/>
          <p:cNvSpPr>
            <a:spLocks noChangeArrowheads="1"/>
          </p:cNvSpPr>
          <p:nvPr/>
        </p:nvSpPr>
        <p:spPr bwMode="auto">
          <a:xfrm>
            <a:off x="6123519" y="4085169"/>
            <a:ext cx="713316" cy="1240367"/>
          </a:xfrm>
          <a:prstGeom prst="rect">
            <a:avLst/>
          </a:prstGeom>
          <a:solidFill>
            <a:schemeClr val="bg1">
              <a:lumMod val="7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105276" tIns="52639" rIns="105276" bIns="52639" anchor="ctr"/>
          <a:lstStyle/>
          <a:p>
            <a:pPr algn="ctr" defTabSz="1051642"/>
            <a:endParaRPr lang="zh-CN" altLang="en-US" sz="2133" dirty="0">
              <a:solidFill>
                <a:srgbClr val="FFFFFF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2" name="矩形 31"/>
          <p:cNvSpPr>
            <a:spLocks noChangeArrowheads="1"/>
          </p:cNvSpPr>
          <p:nvPr/>
        </p:nvSpPr>
        <p:spPr bwMode="auto">
          <a:xfrm>
            <a:off x="6123519" y="4353986"/>
            <a:ext cx="713316" cy="971549"/>
          </a:xfrm>
          <a:prstGeom prst="rect">
            <a:avLst/>
          </a:prstGeom>
          <a:solidFill>
            <a:schemeClr val="accent2"/>
          </a:solidFill>
          <a:ln w="25400" algn="ctr">
            <a:noFill/>
            <a:miter lim="800000"/>
            <a:headEnd/>
            <a:tailEnd/>
          </a:ln>
          <a:effectLst>
            <a:outerShdw dist="101600" dir="8400003" sx="105000" sy="105000" algn="tr" rotWithShape="0">
              <a:srgbClr val="000000">
                <a:alpha val="39998"/>
              </a:srgbClr>
            </a:outerShdw>
          </a:effectLst>
        </p:spPr>
        <p:txBody>
          <a:bodyPr lIns="105276" tIns="52639" rIns="105276" bIns="52639" anchor="ctr"/>
          <a:lstStyle/>
          <a:p>
            <a:pPr algn="ctr" defTabSz="1051642">
              <a:defRPr/>
            </a:pPr>
            <a:endParaRPr lang="zh-CN" altLang="en-US" sz="2133" dirty="0">
              <a:solidFill>
                <a:srgbClr val="FFFFFF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3" name="TextBox 32"/>
          <p:cNvSpPr txBox="1">
            <a:spLocks noChangeArrowheads="1"/>
          </p:cNvSpPr>
          <p:nvPr/>
        </p:nvSpPr>
        <p:spPr bwMode="auto">
          <a:xfrm>
            <a:off x="7577667" y="2421467"/>
            <a:ext cx="2702984" cy="1107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algn="just" defTabSz="1051642">
              <a:lnSpc>
                <a:spcPct val="120000"/>
              </a:lnSpc>
            </a:pP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  <a:p>
            <a:pPr algn="just" defTabSz="1051642">
              <a:lnSpc>
                <a:spcPct val="120000"/>
              </a:lnSpc>
            </a:pP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  <a:p>
            <a:pPr algn="just" defTabSz="1051642">
              <a:lnSpc>
                <a:spcPct val="120000"/>
              </a:lnSpc>
            </a:pP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4" name="TextBox 33"/>
          <p:cNvSpPr txBox="1">
            <a:spLocks noChangeArrowheads="1"/>
          </p:cNvSpPr>
          <p:nvPr/>
        </p:nvSpPr>
        <p:spPr bwMode="auto">
          <a:xfrm>
            <a:off x="7577667" y="1879600"/>
            <a:ext cx="2269067" cy="287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defTabSz="1051642"/>
            <a:r>
              <a:rPr lang="zh-CN" altLang="en-US" sz="1867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点击输入标题文本</a:t>
            </a:r>
          </a:p>
        </p:txBody>
      </p:sp>
      <p:sp>
        <p:nvSpPr>
          <p:cNvPr id="35" name="TextBox 34"/>
          <p:cNvSpPr txBox="1">
            <a:spLocks noChangeArrowheads="1"/>
          </p:cNvSpPr>
          <p:nvPr/>
        </p:nvSpPr>
        <p:spPr bwMode="auto">
          <a:xfrm>
            <a:off x="7552268" y="3998385"/>
            <a:ext cx="2508251" cy="533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defTabSz="1051642"/>
            <a:r>
              <a:rPr lang="en-US" altLang="zh-CN" sz="3467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18,500,000</a:t>
            </a:r>
            <a:endParaRPr lang="zh-CN" altLang="en-US" sz="3467" dirty="0">
              <a:solidFill>
                <a:schemeClr val="tx1">
                  <a:lumMod val="65000"/>
                  <a:lumOff val="35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6" name="TextBox 35"/>
          <p:cNvSpPr txBox="1">
            <a:spLocks noChangeArrowheads="1"/>
          </p:cNvSpPr>
          <p:nvPr/>
        </p:nvSpPr>
        <p:spPr bwMode="auto">
          <a:xfrm>
            <a:off x="7577667" y="3733801"/>
            <a:ext cx="1591733" cy="287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defTabSz="1051642"/>
            <a:r>
              <a:rPr lang="zh-CN" altLang="en-US" sz="1867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全年总额：</a:t>
            </a:r>
          </a:p>
        </p:txBody>
      </p:sp>
      <p:sp>
        <p:nvSpPr>
          <p:cNvPr id="39" name="TextBox 38"/>
          <p:cNvSpPr txBox="1">
            <a:spLocks noChangeArrowheads="1"/>
          </p:cNvSpPr>
          <p:nvPr/>
        </p:nvSpPr>
        <p:spPr bwMode="auto">
          <a:xfrm>
            <a:off x="7590369" y="5018619"/>
            <a:ext cx="698500" cy="2666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defTabSz="1051642"/>
            <a:r>
              <a:rPr lang="zh-CN" altLang="en-US" sz="1733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毛利润</a:t>
            </a:r>
          </a:p>
        </p:txBody>
      </p:sp>
      <p:sp>
        <p:nvSpPr>
          <p:cNvPr id="40" name="TextBox 39"/>
          <p:cNvSpPr txBox="1">
            <a:spLocks noChangeArrowheads="1"/>
          </p:cNvSpPr>
          <p:nvPr/>
        </p:nvSpPr>
        <p:spPr bwMode="auto">
          <a:xfrm>
            <a:off x="7590369" y="5403853"/>
            <a:ext cx="698500" cy="2666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defTabSz="1051642"/>
            <a:r>
              <a:rPr lang="zh-CN" altLang="en-US" sz="1733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纯利润</a:t>
            </a:r>
          </a:p>
        </p:txBody>
      </p:sp>
      <p:sp>
        <p:nvSpPr>
          <p:cNvPr id="42" name="TextBox 9"/>
          <p:cNvSpPr txBox="1">
            <a:spLocks noChangeArrowheads="1"/>
          </p:cNvSpPr>
          <p:nvPr/>
        </p:nvSpPr>
        <p:spPr bwMode="auto">
          <a:xfrm>
            <a:off x="4991125" y="3566584"/>
            <a:ext cx="541815" cy="2666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defTabSz="1051642"/>
            <a:r>
              <a:rPr lang="en-US" altLang="zh-CN" sz="1733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350</a:t>
            </a:r>
            <a:r>
              <a:rPr lang="zh-CN" altLang="en-US" sz="1733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万</a:t>
            </a:r>
          </a:p>
        </p:txBody>
      </p:sp>
      <p:sp>
        <p:nvSpPr>
          <p:cNvPr id="43" name="TextBox 9"/>
          <p:cNvSpPr txBox="1">
            <a:spLocks noChangeArrowheads="1"/>
          </p:cNvSpPr>
          <p:nvPr/>
        </p:nvSpPr>
        <p:spPr bwMode="auto">
          <a:xfrm>
            <a:off x="3754992" y="2969684"/>
            <a:ext cx="541815" cy="2666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defTabSz="1051642"/>
            <a:r>
              <a:rPr lang="en-US" altLang="zh-CN" sz="1733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500</a:t>
            </a:r>
            <a:r>
              <a:rPr lang="zh-CN" altLang="en-US" sz="1733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万</a:t>
            </a:r>
          </a:p>
        </p:txBody>
      </p:sp>
      <p:sp>
        <p:nvSpPr>
          <p:cNvPr id="44" name="TextBox 9"/>
          <p:cNvSpPr txBox="1">
            <a:spLocks noChangeArrowheads="1"/>
          </p:cNvSpPr>
          <p:nvPr/>
        </p:nvSpPr>
        <p:spPr bwMode="auto">
          <a:xfrm>
            <a:off x="6206092" y="3801535"/>
            <a:ext cx="541815" cy="2666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defTabSz="1051642"/>
            <a:r>
              <a:rPr lang="en-US" altLang="zh-CN" sz="1733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300</a:t>
            </a:r>
            <a:r>
              <a:rPr lang="zh-CN" altLang="en-US" sz="1733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万</a:t>
            </a:r>
          </a:p>
        </p:txBody>
      </p:sp>
      <p:sp>
        <p:nvSpPr>
          <p:cNvPr id="48" name="TextBox 47"/>
          <p:cNvSpPr txBox="1">
            <a:spLocks noChangeArrowheads="1"/>
          </p:cNvSpPr>
          <p:nvPr/>
        </p:nvSpPr>
        <p:spPr bwMode="auto">
          <a:xfrm>
            <a:off x="1657353" y="5431367"/>
            <a:ext cx="588433" cy="270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5276" tIns="52639" rIns="105276" bIns="52639">
            <a:spAutoFit/>
          </a:bodyPr>
          <a:lstStyle/>
          <a:p>
            <a:pPr algn="ctr" defTabSz="1051642"/>
            <a:r>
              <a:rPr lang="zh-CN" altLang="en-US" sz="1067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（万元）</a:t>
            </a:r>
          </a:p>
        </p:txBody>
      </p:sp>
      <p:sp>
        <p:nvSpPr>
          <p:cNvPr id="49" name="TextBox 9"/>
          <p:cNvSpPr txBox="1">
            <a:spLocks noChangeArrowheads="1"/>
          </p:cNvSpPr>
          <p:nvPr/>
        </p:nvSpPr>
        <p:spPr bwMode="auto">
          <a:xfrm>
            <a:off x="2603603" y="2743202"/>
            <a:ext cx="416781" cy="2051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defTabSz="1051642"/>
            <a:r>
              <a:rPr lang="en-US" altLang="zh-CN" sz="1333" dirty="0">
                <a:solidFill>
                  <a:schemeClr val="tx1">
                    <a:lumMod val="10000"/>
                    <a:lumOff val="9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650</a:t>
            </a:r>
            <a:r>
              <a:rPr lang="zh-CN" altLang="en-US" sz="1333" dirty="0">
                <a:solidFill>
                  <a:schemeClr val="tx1">
                    <a:lumMod val="10000"/>
                    <a:lumOff val="9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万</a:t>
            </a:r>
          </a:p>
        </p:txBody>
      </p:sp>
      <p:sp>
        <p:nvSpPr>
          <p:cNvPr id="50" name="TextBox 9"/>
          <p:cNvSpPr txBox="1">
            <a:spLocks noChangeArrowheads="1"/>
          </p:cNvSpPr>
          <p:nvPr/>
        </p:nvSpPr>
        <p:spPr bwMode="auto">
          <a:xfrm>
            <a:off x="3816453" y="3683001"/>
            <a:ext cx="416781" cy="2051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defTabSz="1051642"/>
            <a:r>
              <a:rPr lang="en-US" altLang="zh-CN" sz="1333" dirty="0">
                <a:solidFill>
                  <a:schemeClr val="tx1">
                    <a:lumMod val="10000"/>
                    <a:lumOff val="9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420</a:t>
            </a:r>
            <a:r>
              <a:rPr lang="zh-CN" altLang="en-US" sz="1333" dirty="0">
                <a:solidFill>
                  <a:schemeClr val="tx1">
                    <a:lumMod val="10000"/>
                    <a:lumOff val="9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万</a:t>
            </a:r>
          </a:p>
        </p:txBody>
      </p:sp>
      <p:sp>
        <p:nvSpPr>
          <p:cNvPr id="51" name="TextBox 9"/>
          <p:cNvSpPr txBox="1">
            <a:spLocks noChangeArrowheads="1"/>
          </p:cNvSpPr>
          <p:nvPr/>
        </p:nvSpPr>
        <p:spPr bwMode="auto">
          <a:xfrm>
            <a:off x="5044120" y="4500034"/>
            <a:ext cx="416781" cy="2051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defTabSz="1051642"/>
            <a:r>
              <a:rPr lang="en-US" altLang="zh-CN" sz="1333" dirty="0">
                <a:solidFill>
                  <a:schemeClr val="tx1">
                    <a:lumMod val="10000"/>
                    <a:lumOff val="9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220</a:t>
            </a:r>
            <a:r>
              <a:rPr lang="zh-CN" altLang="en-US" sz="1333" dirty="0">
                <a:solidFill>
                  <a:schemeClr val="tx1">
                    <a:lumMod val="10000"/>
                    <a:lumOff val="9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万</a:t>
            </a:r>
          </a:p>
        </p:txBody>
      </p:sp>
      <p:sp>
        <p:nvSpPr>
          <p:cNvPr id="52" name="TextBox 9"/>
          <p:cNvSpPr txBox="1">
            <a:spLocks noChangeArrowheads="1"/>
          </p:cNvSpPr>
          <p:nvPr/>
        </p:nvSpPr>
        <p:spPr bwMode="auto">
          <a:xfrm>
            <a:off x="6249561" y="4474634"/>
            <a:ext cx="416781" cy="2051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defTabSz="1051642"/>
            <a:r>
              <a:rPr lang="en-US" altLang="zh-CN" sz="1333" dirty="0">
                <a:solidFill>
                  <a:schemeClr val="tx1">
                    <a:lumMod val="10000"/>
                    <a:lumOff val="9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240</a:t>
            </a:r>
            <a:r>
              <a:rPr lang="zh-CN" altLang="en-US" sz="1333" dirty="0">
                <a:solidFill>
                  <a:schemeClr val="tx1">
                    <a:lumMod val="10000"/>
                    <a:lumOff val="9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万</a:t>
            </a:r>
          </a:p>
        </p:txBody>
      </p:sp>
      <p:sp>
        <p:nvSpPr>
          <p:cNvPr id="53" name="矩形 52"/>
          <p:cNvSpPr>
            <a:spLocks noChangeArrowheads="1"/>
          </p:cNvSpPr>
          <p:nvPr/>
        </p:nvSpPr>
        <p:spPr bwMode="auto">
          <a:xfrm>
            <a:off x="8288868" y="5048254"/>
            <a:ext cx="423333" cy="205316"/>
          </a:xfrm>
          <a:prstGeom prst="rect">
            <a:avLst/>
          </a:prstGeom>
          <a:solidFill>
            <a:schemeClr val="bg1">
              <a:lumMod val="7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105276" tIns="52639" rIns="105276" bIns="52639" anchor="ctr"/>
          <a:lstStyle/>
          <a:p>
            <a:pPr algn="ctr" defTabSz="1051642"/>
            <a:endParaRPr lang="zh-CN" altLang="en-US" sz="2133" dirty="0">
              <a:solidFill>
                <a:srgbClr val="FFFFFF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54" name="矩形 53"/>
          <p:cNvSpPr>
            <a:spLocks noChangeArrowheads="1"/>
          </p:cNvSpPr>
          <p:nvPr/>
        </p:nvSpPr>
        <p:spPr bwMode="auto">
          <a:xfrm>
            <a:off x="8288868" y="5420788"/>
            <a:ext cx="423333" cy="207433"/>
          </a:xfrm>
          <a:prstGeom prst="rect">
            <a:avLst/>
          </a:prstGeom>
          <a:solidFill>
            <a:schemeClr val="accent1"/>
          </a:solidFill>
          <a:ln w="25400" algn="ctr">
            <a:noFill/>
            <a:miter lim="800000"/>
            <a:headEnd/>
            <a:tailEnd/>
          </a:ln>
        </p:spPr>
        <p:txBody>
          <a:bodyPr lIns="105276" tIns="52639" rIns="105276" bIns="52639" anchor="ctr"/>
          <a:lstStyle/>
          <a:p>
            <a:pPr algn="ctr" defTabSz="1051642"/>
            <a:endParaRPr lang="zh-CN" altLang="en-US" sz="2133" dirty="0">
              <a:solidFill>
                <a:srgbClr val="FFFFFF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60" name="TextBox 9"/>
          <p:cNvSpPr txBox="1">
            <a:spLocks noChangeArrowheads="1"/>
          </p:cNvSpPr>
          <p:nvPr/>
        </p:nvSpPr>
        <p:spPr bwMode="auto">
          <a:xfrm>
            <a:off x="2556959" y="2161117"/>
            <a:ext cx="541815" cy="2666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defTabSz="1051642"/>
            <a:r>
              <a:rPr lang="en-US" altLang="zh-CN" sz="1733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700</a:t>
            </a:r>
            <a:r>
              <a:rPr lang="zh-CN" altLang="en-US" sz="1733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万</a:t>
            </a:r>
          </a:p>
        </p:txBody>
      </p:sp>
    </p:spTree>
    <p:extLst>
      <p:ext uri="{BB962C8B-B14F-4D97-AF65-F5344CB8AC3E}">
        <p14:creationId xmlns:p14="http://schemas.microsoft.com/office/powerpoint/2010/main" val="2729535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gallery dir="l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8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9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100"/>
                            </p:stCondLst>
                            <p:childTnLst>
                              <p:par>
                                <p:cTn id="3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200"/>
                            </p:stCondLst>
                            <p:childTnLst>
                              <p:par>
                                <p:cTn id="4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30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400"/>
                            </p:stCondLst>
                            <p:childTnLst>
                              <p:par>
                                <p:cTn id="5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2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600"/>
                            </p:stCondLst>
                            <p:childTnLst>
                              <p:par>
                                <p:cTn id="5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2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800"/>
                            </p:stCondLst>
                            <p:childTnLst>
                              <p:par>
                                <p:cTn id="6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1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400"/>
                            </p:stCondLst>
                            <p:childTnLst>
                              <p:par>
                                <p:cTn id="7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90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3200"/>
                            </p:stCondLst>
                            <p:childTnLst>
                              <p:par>
                                <p:cTn id="8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400"/>
                            </p:stCondLst>
                            <p:childTnLst>
                              <p:par>
                                <p:cTn id="8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370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4000"/>
                            </p:stCondLst>
                            <p:childTnLst>
                              <p:par>
                                <p:cTn id="9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4500"/>
                            </p:stCondLst>
                            <p:childTnLst>
                              <p:par>
                                <p:cTn id="10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4800"/>
                            </p:stCondLst>
                            <p:childTnLst>
                              <p:par>
                                <p:cTn id="10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5000"/>
                            </p:stCondLst>
                            <p:childTnLst>
                              <p:par>
                                <p:cTn id="1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6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5300"/>
                            </p:stCondLst>
                            <p:childTnLst>
                              <p:par>
                                <p:cTn id="1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5600"/>
                            </p:stCondLst>
                            <p:childTnLst>
                              <p:par>
                                <p:cTn id="12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6100"/>
                            </p:stCondLst>
                            <p:childTnLst>
                              <p:par>
                                <p:cTn id="1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6400"/>
                            </p:stCondLst>
                            <p:childTnLst>
                              <p:par>
                                <p:cTn id="1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6600"/>
                            </p:stCondLst>
                            <p:childTnLst>
                              <p:par>
                                <p:cTn id="1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1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6900"/>
                            </p:stCondLst>
                            <p:childTnLst>
                              <p:par>
                                <p:cTn id="1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7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7200"/>
                            </p:stCondLst>
                            <p:childTnLst>
                              <p:par>
                                <p:cTn id="1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7700"/>
                            </p:stCondLst>
                            <p:childTnLst>
                              <p:par>
                                <p:cTn id="1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8000"/>
                            </p:stCondLst>
                            <p:childTnLst>
                              <p:par>
                                <p:cTn id="15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1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2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8300"/>
                            </p:stCondLst>
                            <p:childTnLst>
                              <p:par>
                                <p:cTn id="16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6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8600"/>
                            </p:stCondLst>
                            <p:childTnLst>
                              <p:par>
                                <p:cTn id="1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9100"/>
                            </p:stCondLst>
                            <p:childTnLst>
                              <p:par>
                                <p:cTn id="1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9600"/>
                            </p:stCondLst>
                            <p:childTnLst>
                              <p:par>
                                <p:cTn id="1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10100"/>
                            </p:stCondLst>
                            <p:childTnLst>
                              <p:par>
                                <p:cTn id="18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10600"/>
                            </p:stCondLst>
                            <p:childTnLst>
                              <p:par>
                                <p:cTn id="1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11100"/>
                            </p:stCondLst>
                            <p:childTnLst>
                              <p:par>
                                <p:cTn id="18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5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23" grpId="0"/>
      <p:bldP spid="24" grpId="0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/>
      <p:bldP spid="34" grpId="0"/>
      <p:bldP spid="35" grpId="0"/>
      <p:bldP spid="36" grpId="0"/>
      <p:bldP spid="39" grpId="0"/>
      <p:bldP spid="40" grpId="0"/>
      <p:bldP spid="42" grpId="0"/>
      <p:bldP spid="43" grpId="0"/>
      <p:bldP spid="44" grpId="0"/>
      <p:bldP spid="48" grpId="0"/>
      <p:bldP spid="49" grpId="0"/>
      <p:bldP spid="50" grpId="0"/>
      <p:bldP spid="51" grpId="0"/>
      <p:bldP spid="52" grpId="0"/>
      <p:bldP spid="53" grpId="0" animBg="1"/>
      <p:bldP spid="54" grpId="0" animBg="1"/>
      <p:bldP spid="6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" name="Chart 61">
            <a:extLst>
              <a:ext uri="{FF2B5EF4-FFF2-40B4-BE49-F238E27FC236}">
                <a16:creationId xmlns:a16="http://schemas.microsoft.com/office/drawing/2014/main" id="{735AB2B0-EFF4-4672-ADCF-03AD4B178CB4}"/>
              </a:ext>
            </a:extLst>
          </p:cNvPr>
          <p:cNvGraphicFramePr/>
          <p:nvPr>
            <p:extLst/>
          </p:nvPr>
        </p:nvGraphicFramePr>
        <p:xfrm>
          <a:off x="1531311" y="1571075"/>
          <a:ext cx="1894520" cy="20051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7" name="TextBox 67">
            <a:extLst>
              <a:ext uri="{FF2B5EF4-FFF2-40B4-BE49-F238E27FC236}">
                <a16:creationId xmlns:a16="http://schemas.microsoft.com/office/drawing/2014/main" id="{94B960C9-CE71-437D-B552-3F25573B3BD9}"/>
              </a:ext>
            </a:extLst>
          </p:cNvPr>
          <p:cNvSpPr txBox="1"/>
          <p:nvPr/>
        </p:nvSpPr>
        <p:spPr>
          <a:xfrm>
            <a:off x="2145259" y="2434649"/>
            <a:ext cx="741024" cy="32098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327" b="1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50%</a:t>
            </a:r>
          </a:p>
        </p:txBody>
      </p:sp>
      <p:sp>
        <p:nvSpPr>
          <p:cNvPr id="38" name="TextBox 49">
            <a:extLst>
              <a:ext uri="{FF2B5EF4-FFF2-40B4-BE49-F238E27FC236}">
                <a16:creationId xmlns:a16="http://schemas.microsoft.com/office/drawing/2014/main" id="{146B8408-4F47-4B29-9931-CFE3993B2DDA}"/>
              </a:ext>
            </a:extLst>
          </p:cNvPr>
          <p:cNvSpPr txBox="1"/>
          <p:nvPr/>
        </p:nvSpPr>
        <p:spPr>
          <a:xfrm>
            <a:off x="2308123" y="3487005"/>
            <a:ext cx="346249" cy="22878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327" b="1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2001</a:t>
            </a:r>
          </a:p>
        </p:txBody>
      </p:sp>
      <p:graphicFrame>
        <p:nvGraphicFramePr>
          <p:cNvPr id="39" name="Chart 35">
            <a:extLst>
              <a:ext uri="{FF2B5EF4-FFF2-40B4-BE49-F238E27FC236}">
                <a16:creationId xmlns:a16="http://schemas.microsoft.com/office/drawing/2014/main" id="{9686F25D-9147-41D5-AC50-A8FD65FFA15B}"/>
              </a:ext>
            </a:extLst>
          </p:cNvPr>
          <p:cNvGraphicFramePr/>
          <p:nvPr>
            <p:extLst/>
          </p:nvPr>
        </p:nvGraphicFramePr>
        <p:xfrm>
          <a:off x="3885146" y="1571075"/>
          <a:ext cx="1894520" cy="20051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TextBox 36">
            <a:extLst>
              <a:ext uri="{FF2B5EF4-FFF2-40B4-BE49-F238E27FC236}">
                <a16:creationId xmlns:a16="http://schemas.microsoft.com/office/drawing/2014/main" id="{3561E667-A716-4CCF-904F-52917DA1556A}"/>
              </a:ext>
            </a:extLst>
          </p:cNvPr>
          <p:cNvSpPr txBox="1"/>
          <p:nvPr/>
        </p:nvSpPr>
        <p:spPr>
          <a:xfrm>
            <a:off x="4499094" y="2434649"/>
            <a:ext cx="741024" cy="32098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327" b="1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70%</a:t>
            </a:r>
          </a:p>
        </p:txBody>
      </p:sp>
      <p:sp>
        <p:nvSpPr>
          <p:cNvPr id="41" name="TextBox 37">
            <a:extLst>
              <a:ext uri="{FF2B5EF4-FFF2-40B4-BE49-F238E27FC236}">
                <a16:creationId xmlns:a16="http://schemas.microsoft.com/office/drawing/2014/main" id="{FEA04D40-8DE4-465B-A8E9-6812E6A12F81}"/>
              </a:ext>
            </a:extLst>
          </p:cNvPr>
          <p:cNvSpPr txBox="1"/>
          <p:nvPr/>
        </p:nvSpPr>
        <p:spPr>
          <a:xfrm>
            <a:off x="4667839" y="3487005"/>
            <a:ext cx="346249" cy="22878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327" b="1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2010</a:t>
            </a:r>
          </a:p>
        </p:txBody>
      </p:sp>
      <p:graphicFrame>
        <p:nvGraphicFramePr>
          <p:cNvPr id="42" name="Chart 42">
            <a:extLst>
              <a:ext uri="{FF2B5EF4-FFF2-40B4-BE49-F238E27FC236}">
                <a16:creationId xmlns:a16="http://schemas.microsoft.com/office/drawing/2014/main" id="{F2F20585-BCA0-410C-9F0E-C35C8FEE3482}"/>
              </a:ext>
            </a:extLst>
          </p:cNvPr>
          <p:cNvGraphicFramePr/>
          <p:nvPr>
            <p:extLst/>
          </p:nvPr>
        </p:nvGraphicFramePr>
        <p:xfrm>
          <a:off x="6216666" y="1571075"/>
          <a:ext cx="1894520" cy="20051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3" name="TextBox 43">
            <a:extLst>
              <a:ext uri="{FF2B5EF4-FFF2-40B4-BE49-F238E27FC236}">
                <a16:creationId xmlns:a16="http://schemas.microsoft.com/office/drawing/2014/main" id="{797051A0-2892-4B0F-B280-E9BBCB066A9D}"/>
              </a:ext>
            </a:extLst>
          </p:cNvPr>
          <p:cNvSpPr txBox="1"/>
          <p:nvPr/>
        </p:nvSpPr>
        <p:spPr>
          <a:xfrm>
            <a:off x="6830612" y="2434649"/>
            <a:ext cx="741024" cy="32098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327" b="1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80%</a:t>
            </a:r>
          </a:p>
        </p:txBody>
      </p:sp>
      <p:sp>
        <p:nvSpPr>
          <p:cNvPr id="44" name="TextBox 44">
            <a:extLst>
              <a:ext uri="{FF2B5EF4-FFF2-40B4-BE49-F238E27FC236}">
                <a16:creationId xmlns:a16="http://schemas.microsoft.com/office/drawing/2014/main" id="{8F9A9B6D-2CEB-494D-A1C3-99F1C8EABC19}"/>
              </a:ext>
            </a:extLst>
          </p:cNvPr>
          <p:cNvSpPr txBox="1"/>
          <p:nvPr/>
        </p:nvSpPr>
        <p:spPr>
          <a:xfrm>
            <a:off x="7027552" y="3516913"/>
            <a:ext cx="346249" cy="22878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327" b="1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2012</a:t>
            </a:r>
          </a:p>
        </p:txBody>
      </p:sp>
      <p:graphicFrame>
        <p:nvGraphicFramePr>
          <p:cNvPr id="45" name="Chart 53">
            <a:extLst>
              <a:ext uri="{FF2B5EF4-FFF2-40B4-BE49-F238E27FC236}">
                <a16:creationId xmlns:a16="http://schemas.microsoft.com/office/drawing/2014/main" id="{BA038786-F353-4796-85B1-02F26F96A828}"/>
              </a:ext>
            </a:extLst>
          </p:cNvPr>
          <p:cNvGraphicFramePr/>
          <p:nvPr>
            <p:extLst/>
          </p:nvPr>
        </p:nvGraphicFramePr>
        <p:xfrm>
          <a:off x="8575933" y="1571075"/>
          <a:ext cx="1894520" cy="20051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46" name="TextBox 55">
            <a:extLst>
              <a:ext uri="{FF2B5EF4-FFF2-40B4-BE49-F238E27FC236}">
                <a16:creationId xmlns:a16="http://schemas.microsoft.com/office/drawing/2014/main" id="{6446598C-DF44-4E3E-9628-2E9AB9717A98}"/>
              </a:ext>
            </a:extLst>
          </p:cNvPr>
          <p:cNvSpPr txBox="1"/>
          <p:nvPr/>
        </p:nvSpPr>
        <p:spPr>
          <a:xfrm>
            <a:off x="9189881" y="2434649"/>
            <a:ext cx="741024" cy="32098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327" b="1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40%</a:t>
            </a:r>
          </a:p>
        </p:txBody>
      </p:sp>
      <p:sp>
        <p:nvSpPr>
          <p:cNvPr id="47" name="TextBox 58">
            <a:extLst>
              <a:ext uri="{FF2B5EF4-FFF2-40B4-BE49-F238E27FC236}">
                <a16:creationId xmlns:a16="http://schemas.microsoft.com/office/drawing/2014/main" id="{F0FBA817-75FC-40AA-9577-CEFC1DFD7527}"/>
              </a:ext>
            </a:extLst>
          </p:cNvPr>
          <p:cNvSpPr txBox="1"/>
          <p:nvPr/>
        </p:nvSpPr>
        <p:spPr>
          <a:xfrm>
            <a:off x="9387268" y="3516913"/>
            <a:ext cx="346249" cy="22878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327" b="1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2015</a:t>
            </a:r>
          </a:p>
        </p:txBody>
      </p:sp>
      <p:grpSp>
        <p:nvGrpSpPr>
          <p:cNvPr id="48" name="Group 29">
            <a:extLst>
              <a:ext uri="{FF2B5EF4-FFF2-40B4-BE49-F238E27FC236}">
                <a16:creationId xmlns:a16="http://schemas.microsoft.com/office/drawing/2014/main" id="{1CA9173C-02B7-46FE-9A98-F2443F92C283}"/>
              </a:ext>
            </a:extLst>
          </p:cNvPr>
          <p:cNvGrpSpPr/>
          <p:nvPr/>
        </p:nvGrpSpPr>
        <p:grpSpPr>
          <a:xfrm>
            <a:off x="1658133" y="4033615"/>
            <a:ext cx="3882030" cy="684738"/>
            <a:chOff x="648100" y="3562350"/>
            <a:chExt cx="3771500" cy="914400"/>
          </a:xfrm>
        </p:grpSpPr>
        <p:sp>
          <p:nvSpPr>
            <p:cNvPr id="49" name="Rectangle 28">
              <a:extLst>
                <a:ext uri="{FF2B5EF4-FFF2-40B4-BE49-F238E27FC236}">
                  <a16:creationId xmlns:a16="http://schemas.microsoft.com/office/drawing/2014/main" id="{7E0BEC52-EB83-4AC1-9887-D687D433D2B2}"/>
                </a:ext>
              </a:extLst>
            </p:cNvPr>
            <p:cNvSpPr/>
            <p:nvPr/>
          </p:nvSpPr>
          <p:spPr>
            <a:xfrm>
              <a:off x="800500" y="3562350"/>
              <a:ext cx="3619100" cy="91440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758"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50" name="Rectangle 29">
              <a:extLst>
                <a:ext uri="{FF2B5EF4-FFF2-40B4-BE49-F238E27FC236}">
                  <a16:creationId xmlns:a16="http://schemas.microsoft.com/office/drawing/2014/main" id="{16BD900E-B926-43BC-84F2-BF9870E4FF09}"/>
                </a:ext>
              </a:extLst>
            </p:cNvPr>
            <p:cNvSpPr/>
            <p:nvPr/>
          </p:nvSpPr>
          <p:spPr>
            <a:xfrm>
              <a:off x="648100" y="3562350"/>
              <a:ext cx="152400" cy="9144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758"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</p:grpSp>
      <p:grpSp>
        <p:nvGrpSpPr>
          <p:cNvPr id="51" name="Group 32">
            <a:extLst>
              <a:ext uri="{FF2B5EF4-FFF2-40B4-BE49-F238E27FC236}">
                <a16:creationId xmlns:a16="http://schemas.microsoft.com/office/drawing/2014/main" id="{8CAFD9C1-0FC3-433E-917E-61188AF5BCB1}"/>
              </a:ext>
            </a:extLst>
          </p:cNvPr>
          <p:cNvGrpSpPr/>
          <p:nvPr/>
        </p:nvGrpSpPr>
        <p:grpSpPr>
          <a:xfrm>
            <a:off x="1658133" y="4786196"/>
            <a:ext cx="3882030" cy="684738"/>
            <a:chOff x="648100" y="3562350"/>
            <a:chExt cx="3771500" cy="914400"/>
          </a:xfrm>
        </p:grpSpPr>
        <p:sp>
          <p:nvSpPr>
            <p:cNvPr id="52" name="Rectangle 31">
              <a:extLst>
                <a:ext uri="{FF2B5EF4-FFF2-40B4-BE49-F238E27FC236}">
                  <a16:creationId xmlns:a16="http://schemas.microsoft.com/office/drawing/2014/main" id="{59B091F7-B185-4C0A-999B-BA32BFFBE94A}"/>
                </a:ext>
              </a:extLst>
            </p:cNvPr>
            <p:cNvSpPr/>
            <p:nvPr/>
          </p:nvSpPr>
          <p:spPr>
            <a:xfrm>
              <a:off x="800500" y="3562350"/>
              <a:ext cx="3619100" cy="91440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758"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53" name="Rectangle 32">
              <a:extLst>
                <a:ext uri="{FF2B5EF4-FFF2-40B4-BE49-F238E27FC236}">
                  <a16:creationId xmlns:a16="http://schemas.microsoft.com/office/drawing/2014/main" id="{4A2D58D6-8160-4240-8C8B-AC1267338B84}"/>
                </a:ext>
              </a:extLst>
            </p:cNvPr>
            <p:cNvSpPr/>
            <p:nvPr/>
          </p:nvSpPr>
          <p:spPr>
            <a:xfrm>
              <a:off x="648100" y="3562350"/>
              <a:ext cx="152400" cy="914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758"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</p:grpSp>
      <p:grpSp>
        <p:nvGrpSpPr>
          <p:cNvPr id="54" name="Group 35">
            <a:extLst>
              <a:ext uri="{FF2B5EF4-FFF2-40B4-BE49-F238E27FC236}">
                <a16:creationId xmlns:a16="http://schemas.microsoft.com/office/drawing/2014/main" id="{413449CD-ABA0-4162-B34E-B8E814CC1E75}"/>
              </a:ext>
            </a:extLst>
          </p:cNvPr>
          <p:cNvGrpSpPr/>
          <p:nvPr/>
        </p:nvGrpSpPr>
        <p:grpSpPr>
          <a:xfrm>
            <a:off x="6565407" y="4029950"/>
            <a:ext cx="3882030" cy="684738"/>
            <a:chOff x="648100" y="3562350"/>
            <a:chExt cx="3771500" cy="914400"/>
          </a:xfrm>
        </p:grpSpPr>
        <p:sp>
          <p:nvSpPr>
            <p:cNvPr id="55" name="Rectangle 39">
              <a:extLst>
                <a:ext uri="{FF2B5EF4-FFF2-40B4-BE49-F238E27FC236}">
                  <a16:creationId xmlns:a16="http://schemas.microsoft.com/office/drawing/2014/main" id="{5B8BC196-052E-4339-83DA-EA9F82946018}"/>
                </a:ext>
              </a:extLst>
            </p:cNvPr>
            <p:cNvSpPr/>
            <p:nvPr/>
          </p:nvSpPr>
          <p:spPr>
            <a:xfrm>
              <a:off x="800500" y="3562350"/>
              <a:ext cx="3619100" cy="91440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758"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56" name="Rectangle 45">
              <a:extLst>
                <a:ext uri="{FF2B5EF4-FFF2-40B4-BE49-F238E27FC236}">
                  <a16:creationId xmlns:a16="http://schemas.microsoft.com/office/drawing/2014/main" id="{ACBC69C3-F09C-4D19-8031-792A1D9559BB}"/>
                </a:ext>
              </a:extLst>
            </p:cNvPr>
            <p:cNvSpPr/>
            <p:nvPr/>
          </p:nvSpPr>
          <p:spPr>
            <a:xfrm>
              <a:off x="648100" y="3562350"/>
              <a:ext cx="152400" cy="914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758"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</p:grpSp>
      <p:sp>
        <p:nvSpPr>
          <p:cNvPr id="57" name="TextBox 48">
            <a:extLst>
              <a:ext uri="{FF2B5EF4-FFF2-40B4-BE49-F238E27FC236}">
                <a16:creationId xmlns:a16="http://schemas.microsoft.com/office/drawing/2014/main" id="{CA13B47F-341E-4806-87BF-391797465554}"/>
              </a:ext>
            </a:extLst>
          </p:cNvPr>
          <p:cNvSpPr txBox="1"/>
          <p:nvPr/>
        </p:nvSpPr>
        <p:spPr>
          <a:xfrm>
            <a:off x="1943906" y="4090748"/>
            <a:ext cx="3380073" cy="8282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327" dirty="0">
                <a:solidFill>
                  <a:schemeClr val="accent1"/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请替换文字内容</a:t>
            </a:r>
            <a:endParaRPr lang="en-US" sz="1327" dirty="0">
              <a:solidFill>
                <a:schemeClr val="accent1"/>
              </a:solidFill>
              <a:latin typeface="Source Han Sans HW SC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  <a:p>
            <a:pPr>
              <a:lnSpc>
                <a:spcPct val="120000"/>
              </a:lnSpc>
            </a:pPr>
            <a:r>
              <a:rPr lang="zh-CN" altLang="en-US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lang="zh-CN" altLang="en-US" sz="800" dirty="0">
              <a:solidFill>
                <a:schemeClr val="bg2">
                  <a:lumMod val="10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  <a:p>
            <a:pPr>
              <a:lnSpc>
                <a:spcPct val="120000"/>
              </a:lnSpc>
            </a:pPr>
            <a:endParaRPr lang="zh-CN" altLang="en-US" sz="800" dirty="0">
              <a:solidFill>
                <a:schemeClr val="bg2">
                  <a:lumMod val="10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  <a:p>
            <a:pPr>
              <a:lnSpc>
                <a:spcPct val="120000"/>
              </a:lnSpc>
            </a:pPr>
            <a:r>
              <a:rPr lang="en-US" altLang="zh-CN" sz="758" dirty="0">
                <a:solidFill>
                  <a:schemeClr val="tx1">
                    <a:lumMod val="50000"/>
                    <a:lumOff val="50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.</a:t>
            </a:r>
            <a:endParaRPr lang="en-US" altLang="zh-CN" sz="758" dirty="0">
              <a:solidFill>
                <a:schemeClr val="tx1">
                  <a:lumMod val="65000"/>
                  <a:lumOff val="35000"/>
                </a:schemeClr>
              </a:solidFill>
              <a:latin typeface="Source Han Sans HW SC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58" name="TextBox 50">
            <a:extLst>
              <a:ext uri="{FF2B5EF4-FFF2-40B4-BE49-F238E27FC236}">
                <a16:creationId xmlns:a16="http://schemas.microsoft.com/office/drawing/2014/main" id="{DD1E2C59-DD37-4AAC-BD39-4061CCF22EA5}"/>
              </a:ext>
            </a:extLst>
          </p:cNvPr>
          <p:cNvSpPr txBox="1"/>
          <p:nvPr/>
        </p:nvSpPr>
        <p:spPr>
          <a:xfrm>
            <a:off x="1943906" y="4848008"/>
            <a:ext cx="3380073" cy="6882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327" dirty="0">
                <a:solidFill>
                  <a:schemeClr val="accent2"/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请替换文字内容</a:t>
            </a:r>
            <a:endParaRPr lang="en-US" sz="1327" dirty="0">
              <a:solidFill>
                <a:schemeClr val="accent2"/>
              </a:solidFill>
              <a:latin typeface="Source Han Sans HW SC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lang="zh-CN" altLang="en-US" sz="800" dirty="0">
              <a:solidFill>
                <a:schemeClr val="bg2">
                  <a:lumMod val="10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endParaRPr lang="zh-CN" altLang="en-US" sz="800" dirty="0">
              <a:solidFill>
                <a:schemeClr val="bg2">
                  <a:lumMod val="10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59" name="TextBox 51">
            <a:extLst>
              <a:ext uri="{FF2B5EF4-FFF2-40B4-BE49-F238E27FC236}">
                <a16:creationId xmlns:a16="http://schemas.microsoft.com/office/drawing/2014/main" id="{5C01F46C-9D22-45B0-B2BB-16640C97D0F2}"/>
              </a:ext>
            </a:extLst>
          </p:cNvPr>
          <p:cNvSpPr txBox="1"/>
          <p:nvPr/>
        </p:nvSpPr>
        <p:spPr>
          <a:xfrm>
            <a:off x="6851180" y="4085412"/>
            <a:ext cx="3380073" cy="6882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327" dirty="0">
                <a:solidFill>
                  <a:schemeClr val="accent3"/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请替换文字内容</a:t>
            </a:r>
            <a:endParaRPr lang="en-US" sz="1327" dirty="0">
              <a:solidFill>
                <a:schemeClr val="accent3"/>
              </a:solidFill>
              <a:latin typeface="Source Han Sans HW SC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lang="zh-CN" altLang="en-US" sz="800" dirty="0">
              <a:solidFill>
                <a:schemeClr val="bg2">
                  <a:lumMod val="10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endParaRPr lang="zh-CN" altLang="en-US" sz="800" dirty="0">
              <a:solidFill>
                <a:schemeClr val="bg2">
                  <a:lumMod val="10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grpSp>
        <p:nvGrpSpPr>
          <p:cNvPr id="60" name="Group 52">
            <a:extLst>
              <a:ext uri="{FF2B5EF4-FFF2-40B4-BE49-F238E27FC236}">
                <a16:creationId xmlns:a16="http://schemas.microsoft.com/office/drawing/2014/main" id="{03798A5D-7EC6-4565-BA62-3FFC1F0F9508}"/>
              </a:ext>
            </a:extLst>
          </p:cNvPr>
          <p:cNvGrpSpPr/>
          <p:nvPr/>
        </p:nvGrpSpPr>
        <p:grpSpPr>
          <a:xfrm>
            <a:off x="6565407" y="4779888"/>
            <a:ext cx="3882030" cy="684738"/>
            <a:chOff x="648100" y="3562350"/>
            <a:chExt cx="3771500" cy="914400"/>
          </a:xfrm>
        </p:grpSpPr>
        <p:sp>
          <p:nvSpPr>
            <p:cNvPr id="61" name="Rectangle 54">
              <a:extLst>
                <a:ext uri="{FF2B5EF4-FFF2-40B4-BE49-F238E27FC236}">
                  <a16:creationId xmlns:a16="http://schemas.microsoft.com/office/drawing/2014/main" id="{74C72074-7E5C-4FF9-8F3D-162D71F07954}"/>
                </a:ext>
              </a:extLst>
            </p:cNvPr>
            <p:cNvSpPr/>
            <p:nvPr/>
          </p:nvSpPr>
          <p:spPr>
            <a:xfrm>
              <a:off x="800500" y="3562350"/>
              <a:ext cx="3619100" cy="91440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758"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62" name="Rectangle 56">
              <a:extLst>
                <a:ext uri="{FF2B5EF4-FFF2-40B4-BE49-F238E27FC236}">
                  <a16:creationId xmlns:a16="http://schemas.microsoft.com/office/drawing/2014/main" id="{AEBC98BE-38C5-493A-B572-E95FD0D7CAF6}"/>
                </a:ext>
              </a:extLst>
            </p:cNvPr>
            <p:cNvSpPr/>
            <p:nvPr/>
          </p:nvSpPr>
          <p:spPr>
            <a:xfrm>
              <a:off x="648100" y="3562350"/>
              <a:ext cx="152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758"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</p:grpSp>
      <p:sp>
        <p:nvSpPr>
          <p:cNvPr id="63" name="TextBox 57">
            <a:extLst>
              <a:ext uri="{FF2B5EF4-FFF2-40B4-BE49-F238E27FC236}">
                <a16:creationId xmlns:a16="http://schemas.microsoft.com/office/drawing/2014/main" id="{893A6F25-75D7-460E-9F59-1F09492144C4}"/>
              </a:ext>
            </a:extLst>
          </p:cNvPr>
          <p:cNvSpPr txBox="1"/>
          <p:nvPr/>
        </p:nvSpPr>
        <p:spPr>
          <a:xfrm>
            <a:off x="6851180" y="4835350"/>
            <a:ext cx="3380073" cy="6882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327" dirty="0">
                <a:solidFill>
                  <a:schemeClr val="accent4"/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请替换文字内容</a:t>
            </a:r>
            <a:endParaRPr lang="en-US" sz="1327" dirty="0">
              <a:solidFill>
                <a:schemeClr val="accent4"/>
              </a:solidFill>
              <a:latin typeface="Source Han Sans HW SC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8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lang="zh-CN" altLang="en-US" sz="800" dirty="0">
              <a:solidFill>
                <a:schemeClr val="bg2">
                  <a:lumMod val="10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endParaRPr lang="zh-CN" altLang="en-US" sz="800" dirty="0">
              <a:solidFill>
                <a:schemeClr val="bg2">
                  <a:lumMod val="10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</p:spTree>
    <p:extLst>
      <p:ext uri="{BB962C8B-B14F-4D97-AF65-F5344CB8AC3E}">
        <p14:creationId xmlns:p14="http://schemas.microsoft.com/office/powerpoint/2010/main" val="752670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4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5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7500"/>
                            </p:stCondLst>
                            <p:childTnLst>
                              <p:par>
                                <p:cTn id="8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6" grpId="0">
        <p:bldAsOne/>
      </p:bldGraphic>
      <p:bldP spid="37" grpId="0"/>
      <p:bldP spid="38" grpId="0"/>
      <p:bldGraphic spid="39" grpId="0">
        <p:bldAsOne/>
      </p:bldGraphic>
      <p:bldP spid="40" grpId="0"/>
      <p:bldP spid="41" grpId="0"/>
      <p:bldGraphic spid="42" grpId="0">
        <p:bldAsOne/>
      </p:bldGraphic>
      <p:bldP spid="43" grpId="0"/>
      <p:bldP spid="44" grpId="0"/>
      <p:bldGraphic spid="45" grpId="0">
        <p:bldAsOne/>
      </p:bldGraphic>
      <p:bldP spid="46" grpId="0"/>
      <p:bldP spid="47" grpId="0"/>
      <p:bldP spid="5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D5659F1C-0247-4202-BDBE-E45324F0CE29}"/>
              </a:ext>
            </a:extLst>
          </p:cNvPr>
          <p:cNvGrpSpPr/>
          <p:nvPr/>
        </p:nvGrpSpPr>
        <p:grpSpPr>
          <a:xfrm>
            <a:off x="5563166" y="4179634"/>
            <a:ext cx="4860751" cy="1047499"/>
            <a:chOff x="1448573" y="4793368"/>
            <a:chExt cx="4657062" cy="1003603"/>
          </a:xfrm>
        </p:grpSpPr>
        <p:sp>
          <p:nvSpPr>
            <p:cNvPr id="6" name="Rounded Rectangle 8">
              <a:extLst>
                <a:ext uri="{FF2B5EF4-FFF2-40B4-BE49-F238E27FC236}">
                  <a16:creationId xmlns:a16="http://schemas.microsoft.com/office/drawing/2014/main" id="{592B7710-3155-4D51-9D5D-DACA3F7A31E8}"/>
                </a:ext>
              </a:extLst>
            </p:cNvPr>
            <p:cNvSpPr/>
            <p:nvPr/>
          </p:nvSpPr>
          <p:spPr>
            <a:xfrm>
              <a:off x="1530090" y="5056099"/>
              <a:ext cx="1828801" cy="12759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5BE81062-3F7B-4762-92D9-84B4C0FBAA86}"/>
                </a:ext>
              </a:extLst>
            </p:cNvPr>
            <p:cNvSpPr txBox="1"/>
            <p:nvPr/>
          </p:nvSpPr>
          <p:spPr>
            <a:xfrm>
              <a:off x="1448573" y="4793368"/>
              <a:ext cx="660714" cy="243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050" dirty="0">
                  <a:solidFill>
                    <a:schemeClr val="bg1">
                      <a:lumMod val="5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Open Sans" panose="020B0606030504020204" pitchFamily="34" charset="0"/>
                  <a:sym typeface="Source Han Sans HW SC" panose="020F0502020204030204"/>
                </a:rPr>
                <a:t>加入标题</a:t>
              </a:r>
              <a:endParaRPr lang="en-US" sz="1050" dirty="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Open Sans" panose="020B0606030504020204" pitchFamily="34" charset="0"/>
                <a:sym typeface="Source Han Sans HW SC" panose="020F0502020204030204"/>
              </a:endParaRPr>
            </a:p>
          </p:txBody>
        </p:sp>
        <p:sp>
          <p:nvSpPr>
            <p:cNvPr id="9" name="Rounded Rectangle 22">
              <a:extLst>
                <a:ext uri="{FF2B5EF4-FFF2-40B4-BE49-F238E27FC236}">
                  <a16:creationId xmlns:a16="http://schemas.microsoft.com/office/drawing/2014/main" id="{0AA800FA-DEAE-4E4B-AC0E-98F6A2499B9B}"/>
                </a:ext>
              </a:extLst>
            </p:cNvPr>
            <p:cNvSpPr/>
            <p:nvPr/>
          </p:nvSpPr>
          <p:spPr>
            <a:xfrm>
              <a:off x="1530089" y="5056099"/>
              <a:ext cx="1554480" cy="12759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2F18591-6564-43E3-B334-EAA4FC7B09E0}"/>
                </a:ext>
              </a:extLst>
            </p:cNvPr>
            <p:cNvSpPr txBox="1"/>
            <p:nvPr/>
          </p:nvSpPr>
          <p:spPr>
            <a:xfrm>
              <a:off x="3021617" y="4793368"/>
              <a:ext cx="401158" cy="243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050">
                  <a:solidFill>
                    <a:schemeClr val="bg1">
                      <a:lumMod val="5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Open Sans" panose="020B0606030504020204" pitchFamily="34" charset="0"/>
                  <a:sym typeface="Source Han Sans HW SC" panose="020F0502020204030204"/>
                </a:rPr>
                <a:t>90%</a:t>
              </a:r>
            </a:p>
          </p:txBody>
        </p:sp>
        <p:sp>
          <p:nvSpPr>
            <p:cNvPr id="13" name="Rounded Rectangle 24">
              <a:extLst>
                <a:ext uri="{FF2B5EF4-FFF2-40B4-BE49-F238E27FC236}">
                  <a16:creationId xmlns:a16="http://schemas.microsoft.com/office/drawing/2014/main" id="{4F08860A-7F44-490D-A5B5-BF7B485F964F}"/>
                </a:ext>
              </a:extLst>
            </p:cNvPr>
            <p:cNvSpPr/>
            <p:nvPr/>
          </p:nvSpPr>
          <p:spPr>
            <a:xfrm>
              <a:off x="4212949" y="5056099"/>
              <a:ext cx="1828801" cy="12759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4" name="TextBox 11">
              <a:extLst>
                <a:ext uri="{FF2B5EF4-FFF2-40B4-BE49-F238E27FC236}">
                  <a16:creationId xmlns:a16="http://schemas.microsoft.com/office/drawing/2014/main" id="{1B6E88AD-42AB-4F2D-BFDC-1614744F491D}"/>
                </a:ext>
              </a:extLst>
            </p:cNvPr>
            <p:cNvSpPr txBox="1"/>
            <p:nvPr/>
          </p:nvSpPr>
          <p:spPr>
            <a:xfrm>
              <a:off x="4131432" y="4793368"/>
              <a:ext cx="660714" cy="243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050" dirty="0">
                  <a:solidFill>
                    <a:schemeClr val="bg1">
                      <a:lumMod val="5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Open Sans" panose="020B0606030504020204" pitchFamily="34" charset="0"/>
                  <a:sym typeface="Source Han Sans HW SC" panose="020F0502020204030204"/>
                </a:rPr>
                <a:t>加入标题</a:t>
              </a:r>
              <a:endParaRPr lang="en-US" altLang="zh-CN" sz="1050" dirty="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Open Sans" panose="020B0606030504020204" pitchFamily="34" charset="0"/>
                <a:sym typeface="Source Han Sans HW SC" panose="020F0502020204030204"/>
              </a:endParaRPr>
            </a:p>
          </p:txBody>
        </p:sp>
        <p:sp>
          <p:nvSpPr>
            <p:cNvPr id="15" name="Rounded Rectangle 26">
              <a:extLst>
                <a:ext uri="{FF2B5EF4-FFF2-40B4-BE49-F238E27FC236}">
                  <a16:creationId xmlns:a16="http://schemas.microsoft.com/office/drawing/2014/main" id="{23395EAB-D7DC-4D51-AB7F-C541E1CD8E42}"/>
                </a:ext>
              </a:extLst>
            </p:cNvPr>
            <p:cNvSpPr/>
            <p:nvPr/>
          </p:nvSpPr>
          <p:spPr>
            <a:xfrm>
              <a:off x="4212948" y="5056099"/>
              <a:ext cx="1188720" cy="12759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6" name="TextBox 13">
              <a:extLst>
                <a:ext uri="{FF2B5EF4-FFF2-40B4-BE49-F238E27FC236}">
                  <a16:creationId xmlns:a16="http://schemas.microsoft.com/office/drawing/2014/main" id="{6E7F8933-EAFD-40F7-84BB-F5A2BEB644A1}"/>
                </a:ext>
              </a:extLst>
            </p:cNvPr>
            <p:cNvSpPr txBox="1"/>
            <p:nvPr/>
          </p:nvSpPr>
          <p:spPr>
            <a:xfrm>
              <a:off x="5704477" y="4793368"/>
              <a:ext cx="401158" cy="243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050">
                  <a:solidFill>
                    <a:schemeClr val="bg1">
                      <a:lumMod val="5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Open Sans" panose="020B0606030504020204" pitchFamily="34" charset="0"/>
                  <a:sym typeface="Source Han Sans HW SC" panose="020F0502020204030204"/>
                </a:rPr>
                <a:t>75%</a:t>
              </a:r>
            </a:p>
          </p:txBody>
        </p:sp>
        <p:sp>
          <p:nvSpPr>
            <p:cNvPr id="17" name="Rounded Rectangle 28">
              <a:extLst>
                <a:ext uri="{FF2B5EF4-FFF2-40B4-BE49-F238E27FC236}">
                  <a16:creationId xmlns:a16="http://schemas.microsoft.com/office/drawing/2014/main" id="{DDE35B18-DC28-488A-9D06-2AB00ECCB36D}"/>
                </a:ext>
              </a:extLst>
            </p:cNvPr>
            <p:cNvSpPr/>
            <p:nvPr/>
          </p:nvSpPr>
          <p:spPr>
            <a:xfrm>
              <a:off x="1530090" y="5669379"/>
              <a:ext cx="1828801" cy="12759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8" name="TextBox 15">
              <a:extLst>
                <a:ext uri="{FF2B5EF4-FFF2-40B4-BE49-F238E27FC236}">
                  <a16:creationId xmlns:a16="http://schemas.microsoft.com/office/drawing/2014/main" id="{93BCF2EA-1C7A-4C58-9125-CF1206211B84}"/>
                </a:ext>
              </a:extLst>
            </p:cNvPr>
            <p:cNvSpPr txBox="1"/>
            <p:nvPr/>
          </p:nvSpPr>
          <p:spPr>
            <a:xfrm>
              <a:off x="1448573" y="5406648"/>
              <a:ext cx="660714" cy="243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050" dirty="0">
                  <a:solidFill>
                    <a:schemeClr val="bg1">
                      <a:lumMod val="5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Open Sans" panose="020B0606030504020204" pitchFamily="34" charset="0"/>
                  <a:sym typeface="Source Han Sans HW SC" panose="020F0502020204030204"/>
                </a:rPr>
                <a:t>加入标题</a:t>
              </a:r>
              <a:endParaRPr lang="en-US" altLang="zh-CN" sz="1050" dirty="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Open Sans" panose="020B0606030504020204" pitchFamily="34" charset="0"/>
                <a:sym typeface="Source Han Sans HW SC" panose="020F0502020204030204"/>
              </a:endParaRPr>
            </a:p>
          </p:txBody>
        </p:sp>
        <p:sp>
          <p:nvSpPr>
            <p:cNvPr id="19" name="Rounded Rectangle 30">
              <a:extLst>
                <a:ext uri="{FF2B5EF4-FFF2-40B4-BE49-F238E27FC236}">
                  <a16:creationId xmlns:a16="http://schemas.microsoft.com/office/drawing/2014/main" id="{A00245C7-6C3A-4759-B915-6ACAB942EBFF}"/>
                </a:ext>
              </a:extLst>
            </p:cNvPr>
            <p:cNvSpPr/>
            <p:nvPr/>
          </p:nvSpPr>
          <p:spPr>
            <a:xfrm>
              <a:off x="1530089" y="5669379"/>
              <a:ext cx="1005840" cy="12759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20" name="TextBox 17">
              <a:extLst>
                <a:ext uri="{FF2B5EF4-FFF2-40B4-BE49-F238E27FC236}">
                  <a16:creationId xmlns:a16="http://schemas.microsoft.com/office/drawing/2014/main" id="{E3608DB3-F785-4AD3-ADE9-96A9E85A0C49}"/>
                </a:ext>
              </a:extLst>
            </p:cNvPr>
            <p:cNvSpPr txBox="1"/>
            <p:nvPr/>
          </p:nvSpPr>
          <p:spPr>
            <a:xfrm>
              <a:off x="3021617" y="5406648"/>
              <a:ext cx="401158" cy="243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050">
                  <a:solidFill>
                    <a:schemeClr val="bg1">
                      <a:lumMod val="5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Open Sans" panose="020B0606030504020204" pitchFamily="34" charset="0"/>
                  <a:sym typeface="Source Han Sans HW SC" panose="020F0502020204030204"/>
                </a:rPr>
                <a:t>55%</a:t>
              </a:r>
            </a:p>
          </p:txBody>
        </p:sp>
        <p:sp>
          <p:nvSpPr>
            <p:cNvPr id="21" name="Rounded Rectangle 32">
              <a:extLst>
                <a:ext uri="{FF2B5EF4-FFF2-40B4-BE49-F238E27FC236}">
                  <a16:creationId xmlns:a16="http://schemas.microsoft.com/office/drawing/2014/main" id="{7827248B-6F32-4BDB-8E01-F5124EB06E5E}"/>
                </a:ext>
              </a:extLst>
            </p:cNvPr>
            <p:cNvSpPr/>
            <p:nvPr/>
          </p:nvSpPr>
          <p:spPr>
            <a:xfrm>
              <a:off x="4212949" y="5669379"/>
              <a:ext cx="1828801" cy="127592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22" name="TextBox 19">
              <a:extLst>
                <a:ext uri="{FF2B5EF4-FFF2-40B4-BE49-F238E27FC236}">
                  <a16:creationId xmlns:a16="http://schemas.microsoft.com/office/drawing/2014/main" id="{AA61AFFB-588D-4FA8-8932-C59B958392A3}"/>
                </a:ext>
              </a:extLst>
            </p:cNvPr>
            <p:cNvSpPr txBox="1"/>
            <p:nvPr/>
          </p:nvSpPr>
          <p:spPr>
            <a:xfrm>
              <a:off x="4131432" y="5406648"/>
              <a:ext cx="660714" cy="243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050" dirty="0">
                  <a:solidFill>
                    <a:schemeClr val="bg1">
                      <a:lumMod val="5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Open Sans" panose="020B0606030504020204" pitchFamily="34" charset="0"/>
                  <a:sym typeface="Source Han Sans HW SC" panose="020F0502020204030204"/>
                </a:rPr>
                <a:t>加入标题</a:t>
              </a:r>
              <a:endParaRPr lang="en-US" altLang="zh-CN" sz="1050" dirty="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Open Sans" panose="020B0606030504020204" pitchFamily="34" charset="0"/>
                <a:sym typeface="Source Han Sans HW SC" panose="020F0502020204030204"/>
              </a:endParaRPr>
            </a:p>
          </p:txBody>
        </p:sp>
        <p:sp>
          <p:nvSpPr>
            <p:cNvPr id="23" name="Rounded Rectangle 34">
              <a:extLst>
                <a:ext uri="{FF2B5EF4-FFF2-40B4-BE49-F238E27FC236}">
                  <a16:creationId xmlns:a16="http://schemas.microsoft.com/office/drawing/2014/main" id="{7F02A630-C88B-4395-9B32-175438AD2F37}"/>
                </a:ext>
              </a:extLst>
            </p:cNvPr>
            <p:cNvSpPr/>
            <p:nvPr/>
          </p:nvSpPr>
          <p:spPr>
            <a:xfrm>
              <a:off x="4212948" y="5669379"/>
              <a:ext cx="822960" cy="12759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24" name="TextBox 21">
              <a:extLst>
                <a:ext uri="{FF2B5EF4-FFF2-40B4-BE49-F238E27FC236}">
                  <a16:creationId xmlns:a16="http://schemas.microsoft.com/office/drawing/2014/main" id="{FEEDD9D8-B052-4F99-A5A1-F8385CE7FAE7}"/>
                </a:ext>
              </a:extLst>
            </p:cNvPr>
            <p:cNvSpPr txBox="1"/>
            <p:nvPr/>
          </p:nvSpPr>
          <p:spPr>
            <a:xfrm>
              <a:off x="5704477" y="5406648"/>
              <a:ext cx="401158" cy="243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050">
                  <a:solidFill>
                    <a:schemeClr val="bg1">
                      <a:lumMod val="5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Open Sans" panose="020B0606030504020204" pitchFamily="34" charset="0"/>
                  <a:sym typeface="Source Han Sans HW SC" panose="020F0502020204030204"/>
                </a:rPr>
                <a:t>40%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2AFAD244-4B53-422B-B9FF-A8EABF915C9C}"/>
              </a:ext>
            </a:extLst>
          </p:cNvPr>
          <p:cNvGrpSpPr/>
          <p:nvPr/>
        </p:nvGrpSpPr>
        <p:grpSpPr>
          <a:xfrm>
            <a:off x="5526986" y="2365538"/>
            <a:ext cx="4801651" cy="715829"/>
            <a:chOff x="1908646" y="4564210"/>
            <a:chExt cx="3631764" cy="582602"/>
          </a:xfrm>
        </p:grpSpPr>
        <p:sp>
          <p:nvSpPr>
            <p:cNvPr id="27" name="TextBox 12">
              <a:extLst>
                <a:ext uri="{FF2B5EF4-FFF2-40B4-BE49-F238E27FC236}">
                  <a16:creationId xmlns:a16="http://schemas.microsoft.com/office/drawing/2014/main" id="{25309305-579F-4A67-9EEA-3D97FEC4F489}"/>
                </a:ext>
              </a:extLst>
            </p:cNvPr>
            <p:cNvSpPr txBox="1"/>
            <p:nvPr/>
          </p:nvSpPr>
          <p:spPr>
            <a:xfrm>
              <a:off x="1908646" y="4564210"/>
              <a:ext cx="2717004" cy="425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799" spc="-20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加入你的标题</a:t>
              </a:r>
            </a:p>
          </p:txBody>
        </p: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9557A7A8-12BC-49B0-A29E-75C33ACFD963}"/>
                </a:ext>
              </a:extLst>
            </p:cNvPr>
            <p:cNvCxnSpPr/>
            <p:nvPr/>
          </p:nvCxnSpPr>
          <p:spPr>
            <a:xfrm>
              <a:off x="2005048" y="5146812"/>
              <a:ext cx="3535362" cy="0"/>
            </a:xfrm>
            <a:prstGeom prst="line">
              <a:avLst/>
            </a:prstGeom>
            <a:ln w="38100">
              <a:solidFill>
                <a:srgbClr val="0B213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884729EE-1512-4BC3-B1C6-D2B81169D1F7}"/>
              </a:ext>
            </a:extLst>
          </p:cNvPr>
          <p:cNvGrpSpPr/>
          <p:nvPr/>
        </p:nvGrpSpPr>
        <p:grpSpPr>
          <a:xfrm>
            <a:off x="1969024" y="1742714"/>
            <a:ext cx="2923077" cy="3927345"/>
            <a:chOff x="3354477" y="1352550"/>
            <a:chExt cx="2383525" cy="3202422"/>
          </a:xfrm>
        </p:grpSpPr>
        <p:sp>
          <p:nvSpPr>
            <p:cNvPr id="31" name="Freeform 14">
              <a:extLst>
                <a:ext uri="{FF2B5EF4-FFF2-40B4-BE49-F238E27FC236}">
                  <a16:creationId xmlns:a16="http://schemas.microsoft.com/office/drawing/2014/main" id="{E7299785-722C-44D1-9A3A-B0594D72A4BB}"/>
                </a:ext>
              </a:extLst>
            </p:cNvPr>
            <p:cNvSpPr>
              <a:spLocks/>
            </p:cNvSpPr>
            <p:nvPr/>
          </p:nvSpPr>
          <p:spPr bwMode="auto">
            <a:xfrm rot="19533078">
              <a:off x="3469535" y="1910073"/>
              <a:ext cx="817740" cy="1565675"/>
            </a:xfrm>
            <a:custGeom>
              <a:avLst/>
              <a:gdLst>
                <a:gd name="T0" fmla="*/ 52 w 104"/>
                <a:gd name="T1" fmla="*/ 198 h 198"/>
                <a:gd name="T2" fmla="*/ 0 w 104"/>
                <a:gd name="T3" fmla="*/ 5 h 198"/>
                <a:gd name="T4" fmla="*/ 52 w 104"/>
                <a:gd name="T5" fmla="*/ 0 h 198"/>
                <a:gd name="T6" fmla="*/ 104 w 104"/>
                <a:gd name="T7" fmla="*/ 5 h 198"/>
                <a:gd name="T8" fmla="*/ 52 w 104"/>
                <a:gd name="T9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98">
                  <a:moveTo>
                    <a:pt x="52" y="198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27" y="0"/>
                    <a:pt x="52" y="0"/>
                  </a:cubicBezTo>
                  <a:cubicBezTo>
                    <a:pt x="79" y="0"/>
                    <a:pt x="104" y="5"/>
                    <a:pt x="104" y="5"/>
                  </a:cubicBezTo>
                  <a:lnTo>
                    <a:pt x="52" y="1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32" name="Freeform 15">
              <a:extLst>
                <a:ext uri="{FF2B5EF4-FFF2-40B4-BE49-F238E27FC236}">
                  <a16:creationId xmlns:a16="http://schemas.microsoft.com/office/drawing/2014/main" id="{1BF6569D-3123-41A6-B764-D784C3B25F11}"/>
                </a:ext>
              </a:extLst>
            </p:cNvPr>
            <p:cNvSpPr>
              <a:spLocks/>
            </p:cNvSpPr>
            <p:nvPr/>
          </p:nvSpPr>
          <p:spPr bwMode="auto">
            <a:xfrm rot="1888538">
              <a:off x="4751483" y="1914373"/>
              <a:ext cx="817740" cy="1565675"/>
            </a:xfrm>
            <a:custGeom>
              <a:avLst/>
              <a:gdLst>
                <a:gd name="T0" fmla="*/ 52 w 104"/>
                <a:gd name="T1" fmla="*/ 198 h 198"/>
                <a:gd name="T2" fmla="*/ 0 w 104"/>
                <a:gd name="T3" fmla="*/ 5 h 198"/>
                <a:gd name="T4" fmla="*/ 52 w 104"/>
                <a:gd name="T5" fmla="*/ 0 h 198"/>
                <a:gd name="T6" fmla="*/ 104 w 104"/>
                <a:gd name="T7" fmla="*/ 5 h 198"/>
                <a:gd name="T8" fmla="*/ 52 w 104"/>
                <a:gd name="T9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98">
                  <a:moveTo>
                    <a:pt x="52" y="198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27" y="0"/>
                    <a:pt x="52" y="0"/>
                  </a:cubicBezTo>
                  <a:cubicBezTo>
                    <a:pt x="79" y="0"/>
                    <a:pt x="104" y="5"/>
                    <a:pt x="104" y="5"/>
                  </a:cubicBezTo>
                  <a:lnTo>
                    <a:pt x="52" y="19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33" name="Freeform 9">
              <a:extLst>
                <a:ext uri="{FF2B5EF4-FFF2-40B4-BE49-F238E27FC236}">
                  <a16:creationId xmlns:a16="http://schemas.microsoft.com/office/drawing/2014/main" id="{8BE7D364-D7DA-4DED-BB34-88CF6C9F2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4607" y="1352550"/>
              <a:ext cx="1223287" cy="2330230"/>
            </a:xfrm>
            <a:custGeom>
              <a:avLst/>
              <a:gdLst>
                <a:gd name="T0" fmla="*/ 78 w 155"/>
                <a:gd name="T1" fmla="*/ 295 h 295"/>
                <a:gd name="T2" fmla="*/ 0 w 155"/>
                <a:gd name="T3" fmla="*/ 7 h 295"/>
                <a:gd name="T4" fmla="*/ 78 w 155"/>
                <a:gd name="T5" fmla="*/ 0 h 295"/>
                <a:gd name="T6" fmla="*/ 155 w 155"/>
                <a:gd name="T7" fmla="*/ 7 h 295"/>
                <a:gd name="T8" fmla="*/ 78 w 155"/>
                <a:gd name="T9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5" h="295">
                  <a:moveTo>
                    <a:pt x="78" y="295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41" y="0"/>
                    <a:pt x="78" y="0"/>
                  </a:cubicBezTo>
                  <a:cubicBezTo>
                    <a:pt x="119" y="0"/>
                    <a:pt x="155" y="7"/>
                    <a:pt x="155" y="7"/>
                  </a:cubicBezTo>
                  <a:lnTo>
                    <a:pt x="78" y="2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id="{E3BA4760-F139-4310-9BCB-E339551B8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7380" y="1510060"/>
              <a:ext cx="817740" cy="1565675"/>
            </a:xfrm>
            <a:custGeom>
              <a:avLst/>
              <a:gdLst>
                <a:gd name="T0" fmla="*/ 52 w 104"/>
                <a:gd name="T1" fmla="*/ 198 h 198"/>
                <a:gd name="T2" fmla="*/ 0 w 104"/>
                <a:gd name="T3" fmla="*/ 5 h 198"/>
                <a:gd name="T4" fmla="*/ 52 w 104"/>
                <a:gd name="T5" fmla="*/ 0 h 198"/>
                <a:gd name="T6" fmla="*/ 104 w 104"/>
                <a:gd name="T7" fmla="*/ 5 h 198"/>
                <a:gd name="T8" fmla="*/ 52 w 104"/>
                <a:gd name="T9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98">
                  <a:moveTo>
                    <a:pt x="52" y="198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27" y="0"/>
                    <a:pt x="52" y="0"/>
                  </a:cubicBezTo>
                  <a:cubicBezTo>
                    <a:pt x="79" y="0"/>
                    <a:pt x="104" y="5"/>
                    <a:pt x="104" y="5"/>
                  </a:cubicBezTo>
                  <a:lnTo>
                    <a:pt x="52" y="19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35" name="Oval 11">
              <a:extLst>
                <a:ext uri="{FF2B5EF4-FFF2-40B4-BE49-F238E27FC236}">
                  <a16:creationId xmlns:a16="http://schemas.microsoft.com/office/drawing/2014/main" id="{1795A0A3-EB63-4072-9631-267C418EB8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84739" y="2920780"/>
              <a:ext cx="1643023" cy="163419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36" name="Freeform 16">
              <a:extLst>
                <a:ext uri="{FF2B5EF4-FFF2-40B4-BE49-F238E27FC236}">
                  <a16:creationId xmlns:a16="http://schemas.microsoft.com/office/drawing/2014/main" id="{A73AA281-AD16-4041-AAAE-66305596D53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5008" y="3339655"/>
              <a:ext cx="882484" cy="796443"/>
            </a:xfrm>
            <a:custGeom>
              <a:avLst/>
              <a:gdLst>
                <a:gd name="T0" fmla="*/ 466 w 542"/>
                <a:gd name="T1" fmla="*/ 166 h 490"/>
                <a:gd name="T2" fmla="*/ 424 w 542"/>
                <a:gd name="T3" fmla="*/ 146 h 490"/>
                <a:gd name="T4" fmla="*/ 409 w 542"/>
                <a:gd name="T5" fmla="*/ 156 h 490"/>
                <a:gd name="T6" fmla="*/ 431 w 542"/>
                <a:gd name="T7" fmla="*/ 245 h 490"/>
                <a:gd name="T8" fmla="*/ 246 w 542"/>
                <a:gd name="T9" fmla="*/ 430 h 490"/>
                <a:gd name="T10" fmla="*/ 60 w 542"/>
                <a:gd name="T11" fmla="*/ 245 h 490"/>
                <a:gd name="T12" fmla="*/ 246 w 542"/>
                <a:gd name="T13" fmla="*/ 60 h 490"/>
                <a:gd name="T14" fmla="*/ 390 w 542"/>
                <a:gd name="T15" fmla="*/ 129 h 490"/>
                <a:gd name="T16" fmla="*/ 361 w 542"/>
                <a:gd name="T17" fmla="*/ 148 h 490"/>
                <a:gd name="T18" fmla="*/ 246 w 542"/>
                <a:gd name="T19" fmla="*/ 94 h 490"/>
                <a:gd name="T20" fmla="*/ 94 w 542"/>
                <a:gd name="T21" fmla="*/ 245 h 490"/>
                <a:gd name="T22" fmla="*/ 246 w 542"/>
                <a:gd name="T23" fmla="*/ 396 h 490"/>
                <a:gd name="T24" fmla="*/ 397 w 542"/>
                <a:gd name="T25" fmla="*/ 245 h 490"/>
                <a:gd name="T26" fmla="*/ 380 w 542"/>
                <a:gd name="T27" fmla="*/ 175 h 490"/>
                <a:gd name="T28" fmla="*/ 332 w 542"/>
                <a:gd name="T29" fmla="*/ 207 h 490"/>
                <a:gd name="T30" fmla="*/ 340 w 542"/>
                <a:gd name="T31" fmla="*/ 245 h 490"/>
                <a:gd name="T32" fmla="*/ 246 w 542"/>
                <a:gd name="T33" fmla="*/ 339 h 490"/>
                <a:gd name="T34" fmla="*/ 151 w 542"/>
                <a:gd name="T35" fmla="*/ 245 h 490"/>
                <a:gd name="T36" fmla="*/ 246 w 542"/>
                <a:gd name="T37" fmla="*/ 151 h 490"/>
                <a:gd name="T38" fmla="*/ 313 w 542"/>
                <a:gd name="T39" fmla="*/ 179 h 490"/>
                <a:gd name="T40" fmla="*/ 281 w 542"/>
                <a:gd name="T41" fmla="*/ 201 h 490"/>
                <a:gd name="T42" fmla="*/ 246 w 542"/>
                <a:gd name="T43" fmla="*/ 188 h 490"/>
                <a:gd name="T44" fmla="*/ 189 w 542"/>
                <a:gd name="T45" fmla="*/ 245 h 490"/>
                <a:gd name="T46" fmla="*/ 246 w 542"/>
                <a:gd name="T47" fmla="*/ 302 h 490"/>
                <a:gd name="T48" fmla="*/ 303 w 542"/>
                <a:gd name="T49" fmla="*/ 245 h 490"/>
                <a:gd name="T50" fmla="*/ 300 w 542"/>
                <a:gd name="T51" fmla="*/ 228 h 490"/>
                <a:gd name="T52" fmla="*/ 254 w 542"/>
                <a:gd name="T53" fmla="*/ 258 h 490"/>
                <a:gd name="T54" fmla="*/ 248 w 542"/>
                <a:gd name="T55" fmla="*/ 248 h 490"/>
                <a:gd name="T56" fmla="*/ 428 w 542"/>
                <a:gd name="T57" fmla="*/ 129 h 490"/>
                <a:gd name="T58" fmla="*/ 471 w 542"/>
                <a:gd name="T59" fmla="*/ 149 h 490"/>
                <a:gd name="T60" fmla="*/ 542 w 542"/>
                <a:gd name="T61" fmla="*/ 102 h 490"/>
                <a:gd name="T62" fmla="*/ 500 w 542"/>
                <a:gd name="T63" fmla="*/ 82 h 490"/>
                <a:gd name="T64" fmla="*/ 512 w 542"/>
                <a:gd name="T65" fmla="*/ 74 h 490"/>
                <a:gd name="T66" fmla="*/ 500 w 542"/>
                <a:gd name="T67" fmla="*/ 56 h 490"/>
                <a:gd name="T68" fmla="*/ 488 w 542"/>
                <a:gd name="T69" fmla="*/ 64 h 490"/>
                <a:gd name="T70" fmla="*/ 487 w 542"/>
                <a:gd name="T71" fmla="*/ 17 h 490"/>
                <a:gd name="T72" fmla="*/ 415 w 542"/>
                <a:gd name="T73" fmla="*/ 64 h 490"/>
                <a:gd name="T74" fmla="*/ 416 w 542"/>
                <a:gd name="T75" fmla="*/ 111 h 490"/>
                <a:gd name="T76" fmla="*/ 401 w 542"/>
                <a:gd name="T77" fmla="*/ 121 h 490"/>
                <a:gd name="T78" fmla="*/ 400 w 542"/>
                <a:gd name="T79" fmla="*/ 67 h 490"/>
                <a:gd name="T80" fmla="*/ 408 w 542"/>
                <a:gd name="T81" fmla="*/ 62 h 490"/>
                <a:gd name="T82" fmla="*/ 246 w 542"/>
                <a:gd name="T83" fmla="*/ 0 h 490"/>
                <a:gd name="T84" fmla="*/ 0 w 542"/>
                <a:gd name="T85" fmla="*/ 245 h 490"/>
                <a:gd name="T86" fmla="*/ 246 w 542"/>
                <a:gd name="T87" fmla="*/ 490 h 490"/>
                <a:gd name="T88" fmla="*/ 491 w 542"/>
                <a:gd name="T89" fmla="*/ 245 h 490"/>
                <a:gd name="T90" fmla="*/ 475 w 542"/>
                <a:gd name="T91" fmla="*/ 159 h 490"/>
                <a:gd name="T92" fmla="*/ 466 w 542"/>
                <a:gd name="T93" fmla="*/ 166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42" h="490">
                  <a:moveTo>
                    <a:pt x="466" y="166"/>
                  </a:moveTo>
                  <a:cubicBezTo>
                    <a:pt x="424" y="146"/>
                    <a:pt x="424" y="146"/>
                    <a:pt x="424" y="146"/>
                  </a:cubicBezTo>
                  <a:cubicBezTo>
                    <a:pt x="409" y="156"/>
                    <a:pt x="409" y="156"/>
                    <a:pt x="409" y="156"/>
                  </a:cubicBezTo>
                  <a:cubicBezTo>
                    <a:pt x="423" y="183"/>
                    <a:pt x="431" y="213"/>
                    <a:pt x="431" y="245"/>
                  </a:cubicBezTo>
                  <a:cubicBezTo>
                    <a:pt x="431" y="347"/>
                    <a:pt x="348" y="430"/>
                    <a:pt x="246" y="430"/>
                  </a:cubicBezTo>
                  <a:cubicBezTo>
                    <a:pt x="143" y="430"/>
                    <a:pt x="60" y="347"/>
                    <a:pt x="60" y="245"/>
                  </a:cubicBezTo>
                  <a:cubicBezTo>
                    <a:pt x="60" y="143"/>
                    <a:pt x="143" y="60"/>
                    <a:pt x="246" y="60"/>
                  </a:cubicBezTo>
                  <a:cubicBezTo>
                    <a:pt x="304" y="60"/>
                    <a:pt x="356" y="87"/>
                    <a:pt x="390" y="129"/>
                  </a:cubicBezTo>
                  <a:cubicBezTo>
                    <a:pt x="361" y="148"/>
                    <a:pt x="361" y="148"/>
                    <a:pt x="361" y="148"/>
                  </a:cubicBezTo>
                  <a:cubicBezTo>
                    <a:pt x="333" y="115"/>
                    <a:pt x="292" y="94"/>
                    <a:pt x="246" y="94"/>
                  </a:cubicBezTo>
                  <a:cubicBezTo>
                    <a:pt x="162" y="94"/>
                    <a:pt x="94" y="162"/>
                    <a:pt x="94" y="245"/>
                  </a:cubicBezTo>
                  <a:cubicBezTo>
                    <a:pt x="94" y="328"/>
                    <a:pt x="162" y="396"/>
                    <a:pt x="246" y="396"/>
                  </a:cubicBezTo>
                  <a:cubicBezTo>
                    <a:pt x="329" y="396"/>
                    <a:pt x="397" y="328"/>
                    <a:pt x="397" y="245"/>
                  </a:cubicBezTo>
                  <a:cubicBezTo>
                    <a:pt x="397" y="220"/>
                    <a:pt x="391" y="196"/>
                    <a:pt x="380" y="175"/>
                  </a:cubicBezTo>
                  <a:cubicBezTo>
                    <a:pt x="332" y="207"/>
                    <a:pt x="332" y="207"/>
                    <a:pt x="332" y="207"/>
                  </a:cubicBezTo>
                  <a:cubicBezTo>
                    <a:pt x="337" y="218"/>
                    <a:pt x="340" y="231"/>
                    <a:pt x="340" y="245"/>
                  </a:cubicBezTo>
                  <a:cubicBezTo>
                    <a:pt x="340" y="297"/>
                    <a:pt x="298" y="339"/>
                    <a:pt x="246" y="339"/>
                  </a:cubicBezTo>
                  <a:cubicBezTo>
                    <a:pt x="194" y="339"/>
                    <a:pt x="151" y="297"/>
                    <a:pt x="151" y="245"/>
                  </a:cubicBezTo>
                  <a:cubicBezTo>
                    <a:pt x="151" y="193"/>
                    <a:pt x="194" y="151"/>
                    <a:pt x="246" y="151"/>
                  </a:cubicBezTo>
                  <a:cubicBezTo>
                    <a:pt x="272" y="151"/>
                    <a:pt x="296" y="162"/>
                    <a:pt x="313" y="179"/>
                  </a:cubicBezTo>
                  <a:cubicBezTo>
                    <a:pt x="281" y="201"/>
                    <a:pt x="281" y="201"/>
                    <a:pt x="281" y="201"/>
                  </a:cubicBezTo>
                  <a:cubicBezTo>
                    <a:pt x="271" y="193"/>
                    <a:pt x="259" y="188"/>
                    <a:pt x="246" y="188"/>
                  </a:cubicBezTo>
                  <a:cubicBezTo>
                    <a:pt x="214" y="188"/>
                    <a:pt x="189" y="214"/>
                    <a:pt x="189" y="245"/>
                  </a:cubicBezTo>
                  <a:cubicBezTo>
                    <a:pt x="189" y="276"/>
                    <a:pt x="214" y="302"/>
                    <a:pt x="246" y="302"/>
                  </a:cubicBezTo>
                  <a:cubicBezTo>
                    <a:pt x="277" y="302"/>
                    <a:pt x="303" y="276"/>
                    <a:pt x="303" y="245"/>
                  </a:cubicBezTo>
                  <a:cubicBezTo>
                    <a:pt x="303" y="239"/>
                    <a:pt x="301" y="233"/>
                    <a:pt x="300" y="228"/>
                  </a:cubicBezTo>
                  <a:cubicBezTo>
                    <a:pt x="254" y="258"/>
                    <a:pt x="254" y="258"/>
                    <a:pt x="254" y="258"/>
                  </a:cubicBezTo>
                  <a:cubicBezTo>
                    <a:pt x="248" y="248"/>
                    <a:pt x="248" y="248"/>
                    <a:pt x="248" y="248"/>
                  </a:cubicBezTo>
                  <a:cubicBezTo>
                    <a:pt x="428" y="129"/>
                    <a:pt x="428" y="129"/>
                    <a:pt x="428" y="129"/>
                  </a:cubicBezTo>
                  <a:cubicBezTo>
                    <a:pt x="471" y="149"/>
                    <a:pt x="471" y="149"/>
                    <a:pt x="471" y="149"/>
                  </a:cubicBezTo>
                  <a:cubicBezTo>
                    <a:pt x="542" y="102"/>
                    <a:pt x="542" y="102"/>
                    <a:pt x="542" y="102"/>
                  </a:cubicBezTo>
                  <a:cubicBezTo>
                    <a:pt x="500" y="82"/>
                    <a:pt x="500" y="82"/>
                    <a:pt x="500" y="82"/>
                  </a:cubicBezTo>
                  <a:cubicBezTo>
                    <a:pt x="512" y="74"/>
                    <a:pt x="512" y="74"/>
                    <a:pt x="512" y="74"/>
                  </a:cubicBezTo>
                  <a:cubicBezTo>
                    <a:pt x="500" y="56"/>
                    <a:pt x="500" y="56"/>
                    <a:pt x="500" y="56"/>
                  </a:cubicBezTo>
                  <a:cubicBezTo>
                    <a:pt x="488" y="64"/>
                    <a:pt x="488" y="64"/>
                    <a:pt x="488" y="64"/>
                  </a:cubicBezTo>
                  <a:cubicBezTo>
                    <a:pt x="487" y="17"/>
                    <a:pt x="487" y="17"/>
                    <a:pt x="487" y="17"/>
                  </a:cubicBezTo>
                  <a:cubicBezTo>
                    <a:pt x="415" y="64"/>
                    <a:pt x="415" y="64"/>
                    <a:pt x="415" y="64"/>
                  </a:cubicBezTo>
                  <a:cubicBezTo>
                    <a:pt x="416" y="111"/>
                    <a:pt x="416" y="111"/>
                    <a:pt x="416" y="111"/>
                  </a:cubicBezTo>
                  <a:cubicBezTo>
                    <a:pt x="401" y="121"/>
                    <a:pt x="401" y="121"/>
                    <a:pt x="401" y="121"/>
                  </a:cubicBezTo>
                  <a:cubicBezTo>
                    <a:pt x="400" y="67"/>
                    <a:pt x="400" y="67"/>
                    <a:pt x="400" y="67"/>
                  </a:cubicBezTo>
                  <a:cubicBezTo>
                    <a:pt x="408" y="62"/>
                    <a:pt x="408" y="62"/>
                    <a:pt x="408" y="62"/>
                  </a:cubicBezTo>
                  <a:cubicBezTo>
                    <a:pt x="365" y="23"/>
                    <a:pt x="308" y="0"/>
                    <a:pt x="246" y="0"/>
                  </a:cubicBezTo>
                  <a:cubicBezTo>
                    <a:pt x="110" y="0"/>
                    <a:pt x="0" y="110"/>
                    <a:pt x="0" y="245"/>
                  </a:cubicBezTo>
                  <a:cubicBezTo>
                    <a:pt x="0" y="380"/>
                    <a:pt x="110" y="490"/>
                    <a:pt x="246" y="490"/>
                  </a:cubicBezTo>
                  <a:cubicBezTo>
                    <a:pt x="381" y="490"/>
                    <a:pt x="491" y="380"/>
                    <a:pt x="491" y="245"/>
                  </a:cubicBezTo>
                  <a:cubicBezTo>
                    <a:pt x="491" y="215"/>
                    <a:pt x="485" y="186"/>
                    <a:pt x="475" y="159"/>
                  </a:cubicBezTo>
                  <a:lnTo>
                    <a:pt x="466" y="16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37" name="TextBox 25">
              <a:extLst>
                <a:ext uri="{FF2B5EF4-FFF2-40B4-BE49-F238E27FC236}">
                  <a16:creationId xmlns:a16="http://schemas.microsoft.com/office/drawing/2014/main" id="{B62FE59B-FC1C-4063-8FB4-D12D24227357}"/>
                </a:ext>
              </a:extLst>
            </p:cNvPr>
            <p:cNvSpPr txBox="1"/>
            <p:nvPr/>
          </p:nvSpPr>
          <p:spPr>
            <a:xfrm>
              <a:off x="4288477" y="1638195"/>
              <a:ext cx="566815" cy="275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>
                      <a:lumMod val="5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55K.</a:t>
              </a:r>
            </a:p>
          </p:txBody>
        </p:sp>
        <p:sp>
          <p:nvSpPr>
            <p:cNvPr id="38" name="TextBox 26">
              <a:extLst>
                <a:ext uri="{FF2B5EF4-FFF2-40B4-BE49-F238E27FC236}">
                  <a16:creationId xmlns:a16="http://schemas.microsoft.com/office/drawing/2014/main" id="{FF68B5EC-3F8C-4344-95AB-72834286B6FF}"/>
                </a:ext>
              </a:extLst>
            </p:cNvPr>
            <p:cNvSpPr txBox="1"/>
            <p:nvPr/>
          </p:nvSpPr>
          <p:spPr>
            <a:xfrm>
              <a:off x="5171187" y="2134211"/>
              <a:ext cx="566815" cy="275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18m.</a:t>
              </a:r>
            </a:p>
          </p:txBody>
        </p:sp>
        <p:sp>
          <p:nvSpPr>
            <p:cNvPr id="39" name="TextBox 27">
              <a:extLst>
                <a:ext uri="{FF2B5EF4-FFF2-40B4-BE49-F238E27FC236}">
                  <a16:creationId xmlns:a16="http://schemas.microsoft.com/office/drawing/2014/main" id="{C8AD8F6A-B3AA-4802-9A8C-8D85F2ECDDA5}"/>
                </a:ext>
              </a:extLst>
            </p:cNvPr>
            <p:cNvSpPr txBox="1"/>
            <p:nvPr/>
          </p:nvSpPr>
          <p:spPr>
            <a:xfrm>
              <a:off x="3354477" y="2134211"/>
              <a:ext cx="566815" cy="275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09$.</a:t>
              </a:r>
            </a:p>
          </p:txBody>
        </p:sp>
      </p:grpSp>
      <p:sp>
        <p:nvSpPr>
          <p:cNvPr id="45" name="išľíďè">
            <a:extLst>
              <a:ext uri="{FF2B5EF4-FFF2-40B4-BE49-F238E27FC236}">
                <a16:creationId xmlns:a16="http://schemas.microsoft.com/office/drawing/2014/main" id="{93FA3CC5-9B50-446A-9A94-44A65EE3A05C}"/>
              </a:ext>
            </a:extLst>
          </p:cNvPr>
          <p:cNvSpPr/>
          <p:nvPr/>
        </p:nvSpPr>
        <p:spPr bwMode="auto">
          <a:xfrm>
            <a:off x="5648247" y="3210122"/>
            <a:ext cx="4965266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549371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/>
          <p:cNvSpPr>
            <a:spLocks/>
          </p:cNvSpPr>
          <p:nvPr/>
        </p:nvSpPr>
        <p:spPr bwMode="auto">
          <a:xfrm rot="5400000" flipH="1">
            <a:off x="2078171" y="3200524"/>
            <a:ext cx="2999590" cy="1721031"/>
          </a:xfrm>
          <a:custGeom>
            <a:avLst/>
            <a:gdLst>
              <a:gd name="T0" fmla="*/ 0 w 933"/>
              <a:gd name="T1" fmla="*/ 507 h 535"/>
              <a:gd name="T2" fmla="*/ 467 w 933"/>
              <a:gd name="T3" fmla="*/ 535 h 535"/>
              <a:gd name="T4" fmla="*/ 933 w 933"/>
              <a:gd name="T5" fmla="*/ 494 h 535"/>
              <a:gd name="T6" fmla="*/ 875 w 933"/>
              <a:gd name="T7" fmla="*/ 305 h 535"/>
              <a:gd name="T8" fmla="*/ 237 w 933"/>
              <a:gd name="T9" fmla="*/ 127 h 535"/>
              <a:gd name="T10" fmla="*/ 0 w 933"/>
              <a:gd name="T11" fmla="*/ 507 h 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33" h="535">
                <a:moveTo>
                  <a:pt x="0" y="507"/>
                </a:moveTo>
                <a:cubicBezTo>
                  <a:pt x="467" y="535"/>
                  <a:pt x="467" y="535"/>
                  <a:pt x="467" y="535"/>
                </a:cubicBezTo>
                <a:cubicBezTo>
                  <a:pt x="933" y="494"/>
                  <a:pt x="933" y="494"/>
                  <a:pt x="933" y="494"/>
                </a:cubicBezTo>
                <a:cubicBezTo>
                  <a:pt x="928" y="430"/>
                  <a:pt x="909" y="365"/>
                  <a:pt x="875" y="305"/>
                </a:cubicBezTo>
                <a:cubicBezTo>
                  <a:pt x="748" y="80"/>
                  <a:pt x="462" y="0"/>
                  <a:pt x="237" y="127"/>
                </a:cubicBezTo>
                <a:cubicBezTo>
                  <a:pt x="94" y="208"/>
                  <a:pt x="9" y="353"/>
                  <a:pt x="0" y="5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tx1">
                  <a:lumMod val="65000"/>
                  <a:lumOff val="35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 rot="5400000" flipH="1">
            <a:off x="2665874" y="2365797"/>
            <a:ext cx="1704744" cy="1691171"/>
          </a:xfrm>
          <a:custGeom>
            <a:avLst/>
            <a:gdLst>
              <a:gd name="T0" fmla="*/ 530 w 530"/>
              <a:gd name="T1" fmla="*/ 423 h 526"/>
              <a:gd name="T2" fmla="*/ 441 w 530"/>
              <a:gd name="T3" fmla="*/ 222 h 526"/>
              <a:gd name="T4" fmla="*/ 0 w 530"/>
              <a:gd name="T5" fmla="*/ 7 h 526"/>
              <a:gd name="T6" fmla="*/ 20 w 530"/>
              <a:gd name="T7" fmla="*/ 526 h 526"/>
              <a:gd name="T8" fmla="*/ 530 w 530"/>
              <a:gd name="T9" fmla="*/ 423 h 5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0" h="526">
                <a:moveTo>
                  <a:pt x="530" y="423"/>
                </a:moveTo>
                <a:cubicBezTo>
                  <a:pt x="516" y="353"/>
                  <a:pt x="486" y="284"/>
                  <a:pt x="441" y="222"/>
                </a:cubicBezTo>
                <a:cubicBezTo>
                  <a:pt x="336" y="75"/>
                  <a:pt x="168" y="0"/>
                  <a:pt x="0" y="7"/>
                </a:cubicBezTo>
                <a:cubicBezTo>
                  <a:pt x="20" y="526"/>
                  <a:pt x="20" y="526"/>
                  <a:pt x="20" y="526"/>
                </a:cubicBezTo>
                <a:lnTo>
                  <a:pt x="530" y="42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228600" dist="38100" dir="5400000" algn="t" rotWithShape="0">
              <a:prstClr val="black">
                <a:alpha val="5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tx1">
                  <a:lumMod val="65000"/>
                  <a:lumOff val="35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12" name="Freeform 7"/>
          <p:cNvSpPr>
            <a:spLocks/>
          </p:cNvSpPr>
          <p:nvPr/>
        </p:nvSpPr>
        <p:spPr bwMode="auto">
          <a:xfrm rot="5400000" flipH="1">
            <a:off x="1403603" y="1607077"/>
            <a:ext cx="1989773" cy="3013162"/>
          </a:xfrm>
          <a:custGeom>
            <a:avLst/>
            <a:gdLst>
              <a:gd name="T0" fmla="*/ 0 w 619"/>
              <a:gd name="T1" fmla="*/ 923 h 937"/>
              <a:gd name="T2" fmla="*/ 579 w 619"/>
              <a:gd name="T3" fmla="*/ 483 h 937"/>
              <a:gd name="T4" fmla="*/ 463 w 619"/>
              <a:gd name="T5" fmla="*/ 0 h 937"/>
              <a:gd name="T6" fmla="*/ 29 w 619"/>
              <a:gd name="T7" fmla="*/ 360 h 937"/>
              <a:gd name="T8" fmla="*/ 0 w 619"/>
              <a:gd name="T9" fmla="*/ 923 h 9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19" h="937">
                <a:moveTo>
                  <a:pt x="0" y="923"/>
                </a:moveTo>
                <a:cubicBezTo>
                  <a:pt x="270" y="937"/>
                  <a:pt x="518" y="755"/>
                  <a:pt x="579" y="483"/>
                </a:cubicBezTo>
                <a:cubicBezTo>
                  <a:pt x="619" y="306"/>
                  <a:pt x="570" y="129"/>
                  <a:pt x="463" y="0"/>
                </a:cubicBezTo>
                <a:cubicBezTo>
                  <a:pt x="29" y="360"/>
                  <a:pt x="29" y="360"/>
                  <a:pt x="29" y="360"/>
                </a:cubicBezTo>
                <a:lnTo>
                  <a:pt x="0" y="92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28600" dist="38100" dir="2700000" algn="tl" rotWithShape="0">
              <a:prstClr val="black">
                <a:alpha val="23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tx1">
                  <a:lumMod val="65000"/>
                  <a:lumOff val="35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13" name="TextBox 3"/>
          <p:cNvSpPr txBox="1"/>
          <p:nvPr/>
        </p:nvSpPr>
        <p:spPr>
          <a:xfrm>
            <a:off x="4118097" y="1861882"/>
            <a:ext cx="6431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Title</a:t>
            </a:r>
            <a:endParaRPr lang="id-ID" sz="2000" dirty="0">
              <a:solidFill>
                <a:schemeClr val="tx1">
                  <a:lumMod val="65000"/>
                  <a:lumOff val="35000"/>
                </a:schemeClr>
              </a:solidFill>
              <a:latin typeface="Source Han Sans HW SC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14" name="TextBox 4"/>
          <p:cNvSpPr txBox="1"/>
          <p:nvPr/>
        </p:nvSpPr>
        <p:spPr>
          <a:xfrm>
            <a:off x="4118805" y="2202764"/>
            <a:ext cx="1876104" cy="442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d-ID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Suitable for all category</a:t>
            </a:r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, </a:t>
            </a:r>
            <a:r>
              <a:rPr lang="en-US" sz="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Lorem</a:t>
            </a:r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 </a:t>
            </a:r>
            <a:r>
              <a:rPr lang="en-US" sz="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Ipsum</a:t>
            </a:r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 is not simply random text.</a:t>
            </a:r>
            <a:r>
              <a:rPr lang="id-ID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 </a:t>
            </a:r>
            <a:endParaRPr lang="en-US" sz="800" b="1" dirty="0">
              <a:solidFill>
                <a:schemeClr val="tx1">
                  <a:lumMod val="65000"/>
                  <a:lumOff val="35000"/>
                </a:schemeClr>
              </a:solidFill>
              <a:latin typeface="Source Han Sans HW SC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15" name="TextBox 5"/>
          <p:cNvSpPr txBox="1"/>
          <p:nvPr/>
        </p:nvSpPr>
        <p:spPr>
          <a:xfrm>
            <a:off x="4658117" y="2827443"/>
            <a:ext cx="6431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Title</a:t>
            </a:r>
            <a:endParaRPr lang="id-ID" sz="2000" dirty="0">
              <a:solidFill>
                <a:schemeClr val="tx1">
                  <a:lumMod val="65000"/>
                  <a:lumOff val="35000"/>
                </a:schemeClr>
              </a:solidFill>
              <a:latin typeface="Source Han Sans HW SC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16" name="TextBox 6"/>
          <p:cNvSpPr txBox="1"/>
          <p:nvPr/>
        </p:nvSpPr>
        <p:spPr>
          <a:xfrm>
            <a:off x="4658825" y="3168325"/>
            <a:ext cx="1876104" cy="442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d-ID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Suitable for all category</a:t>
            </a:r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, </a:t>
            </a:r>
            <a:r>
              <a:rPr lang="en-US" sz="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Lorem</a:t>
            </a:r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 </a:t>
            </a:r>
            <a:r>
              <a:rPr lang="en-US" sz="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Ipsum</a:t>
            </a:r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 is not simply random text.</a:t>
            </a:r>
            <a:r>
              <a:rPr lang="id-ID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 </a:t>
            </a:r>
            <a:endParaRPr lang="en-US" sz="800" b="1" dirty="0">
              <a:solidFill>
                <a:schemeClr val="tx1">
                  <a:lumMod val="65000"/>
                  <a:lumOff val="35000"/>
                </a:schemeClr>
              </a:solidFill>
              <a:latin typeface="Source Han Sans HW SC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17" name="TextBox 7"/>
          <p:cNvSpPr txBox="1"/>
          <p:nvPr/>
        </p:nvSpPr>
        <p:spPr>
          <a:xfrm>
            <a:off x="4658117" y="3703886"/>
            <a:ext cx="6431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Title</a:t>
            </a:r>
            <a:endParaRPr lang="id-ID" sz="2000" dirty="0">
              <a:solidFill>
                <a:schemeClr val="tx1">
                  <a:lumMod val="65000"/>
                  <a:lumOff val="35000"/>
                </a:schemeClr>
              </a:solidFill>
              <a:latin typeface="Source Han Sans HW SC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18" name="TextBox 8"/>
          <p:cNvSpPr txBox="1"/>
          <p:nvPr/>
        </p:nvSpPr>
        <p:spPr>
          <a:xfrm>
            <a:off x="4658825" y="4044768"/>
            <a:ext cx="1876104" cy="442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d-ID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Suitable for all category</a:t>
            </a:r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, </a:t>
            </a:r>
            <a:r>
              <a:rPr lang="en-US" sz="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Lorem</a:t>
            </a:r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 </a:t>
            </a:r>
            <a:r>
              <a:rPr lang="en-US" sz="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Ipsum</a:t>
            </a:r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 is not simply random text.</a:t>
            </a:r>
            <a:r>
              <a:rPr lang="id-ID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 </a:t>
            </a:r>
            <a:endParaRPr lang="en-US" sz="800" b="1" dirty="0">
              <a:solidFill>
                <a:schemeClr val="tx1">
                  <a:lumMod val="65000"/>
                  <a:lumOff val="35000"/>
                </a:schemeClr>
              </a:solidFill>
              <a:latin typeface="Source Han Sans HW SC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19" name="TextBox 9"/>
          <p:cNvSpPr txBox="1"/>
          <p:nvPr/>
        </p:nvSpPr>
        <p:spPr>
          <a:xfrm>
            <a:off x="4658117" y="4582415"/>
            <a:ext cx="6431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Title</a:t>
            </a:r>
            <a:endParaRPr lang="id-ID" sz="2000" dirty="0">
              <a:solidFill>
                <a:schemeClr val="tx1">
                  <a:lumMod val="65000"/>
                  <a:lumOff val="35000"/>
                </a:schemeClr>
              </a:solidFill>
              <a:latin typeface="Source Han Sans HW SC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20" name="TextBox 10"/>
          <p:cNvSpPr txBox="1"/>
          <p:nvPr/>
        </p:nvSpPr>
        <p:spPr>
          <a:xfrm>
            <a:off x="4658825" y="4923297"/>
            <a:ext cx="1876104" cy="442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d-ID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Suitable for all category</a:t>
            </a:r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, </a:t>
            </a:r>
            <a:r>
              <a:rPr lang="en-US" sz="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Lorem</a:t>
            </a:r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 </a:t>
            </a:r>
            <a:r>
              <a:rPr lang="en-US" sz="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Ipsum</a:t>
            </a:r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 is not simply random text.</a:t>
            </a:r>
            <a:r>
              <a:rPr lang="id-ID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 </a:t>
            </a:r>
            <a:endParaRPr lang="en-US" sz="800" b="1" dirty="0">
              <a:solidFill>
                <a:schemeClr val="tx1">
                  <a:lumMod val="65000"/>
                  <a:lumOff val="35000"/>
                </a:schemeClr>
              </a:solidFill>
              <a:latin typeface="Source Han Sans HW SC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cxnSp>
        <p:nvCxnSpPr>
          <p:cNvPr id="21" name="Straight Connector 11"/>
          <p:cNvCxnSpPr/>
          <p:nvPr/>
        </p:nvCxnSpPr>
        <p:spPr>
          <a:xfrm flipV="1">
            <a:off x="3693413" y="2245054"/>
            <a:ext cx="497966" cy="31619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2"/>
          <p:cNvCxnSpPr/>
          <p:nvPr/>
        </p:nvCxnSpPr>
        <p:spPr>
          <a:xfrm>
            <a:off x="4191379" y="2245054"/>
            <a:ext cx="156397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3"/>
          <p:cNvCxnSpPr/>
          <p:nvPr/>
        </p:nvCxnSpPr>
        <p:spPr>
          <a:xfrm flipV="1">
            <a:off x="4001337" y="3211382"/>
            <a:ext cx="701946" cy="25649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14"/>
          <p:cNvCxnSpPr/>
          <p:nvPr/>
        </p:nvCxnSpPr>
        <p:spPr>
          <a:xfrm>
            <a:off x="4703283" y="3211382"/>
            <a:ext cx="156397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15"/>
          <p:cNvCxnSpPr/>
          <p:nvPr/>
        </p:nvCxnSpPr>
        <p:spPr>
          <a:xfrm flipV="1">
            <a:off x="4167827" y="4056676"/>
            <a:ext cx="497966" cy="31619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16"/>
          <p:cNvCxnSpPr/>
          <p:nvPr/>
        </p:nvCxnSpPr>
        <p:spPr>
          <a:xfrm>
            <a:off x="4665793" y="4056676"/>
            <a:ext cx="156397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0"/>
          <p:cNvSpPr txBox="1"/>
          <p:nvPr/>
        </p:nvSpPr>
        <p:spPr>
          <a:xfrm>
            <a:off x="3321202" y="4212130"/>
            <a:ext cx="6319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10%</a:t>
            </a:r>
          </a:p>
        </p:txBody>
      </p:sp>
      <p:sp>
        <p:nvSpPr>
          <p:cNvPr id="28" name="TextBox 21"/>
          <p:cNvSpPr txBox="1"/>
          <p:nvPr/>
        </p:nvSpPr>
        <p:spPr>
          <a:xfrm>
            <a:off x="3328445" y="3415694"/>
            <a:ext cx="6319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20%</a:t>
            </a:r>
          </a:p>
        </p:txBody>
      </p:sp>
      <p:sp>
        <p:nvSpPr>
          <p:cNvPr id="29" name="TextBox 22"/>
          <p:cNvSpPr txBox="1"/>
          <p:nvPr/>
        </p:nvSpPr>
        <p:spPr>
          <a:xfrm>
            <a:off x="2311729" y="2688162"/>
            <a:ext cx="811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35%</a:t>
            </a:r>
          </a:p>
        </p:txBody>
      </p:sp>
      <p:cxnSp>
        <p:nvCxnSpPr>
          <p:cNvPr id="30" name="Straight Connector 23"/>
          <p:cNvCxnSpPr/>
          <p:nvPr/>
        </p:nvCxnSpPr>
        <p:spPr>
          <a:xfrm>
            <a:off x="6916684" y="2070984"/>
            <a:ext cx="0" cy="358969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25"/>
          <p:cNvSpPr txBox="1"/>
          <p:nvPr/>
        </p:nvSpPr>
        <p:spPr>
          <a:xfrm>
            <a:off x="7196889" y="2578506"/>
            <a:ext cx="21323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此处添加您的标题</a:t>
            </a:r>
          </a:p>
        </p:txBody>
      </p:sp>
      <p:sp>
        <p:nvSpPr>
          <p:cNvPr id="34" name="TextBox 27"/>
          <p:cNvSpPr txBox="1"/>
          <p:nvPr/>
        </p:nvSpPr>
        <p:spPr>
          <a:xfrm>
            <a:off x="7196889" y="3011479"/>
            <a:ext cx="13917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55</a:t>
            </a:r>
            <a:r>
              <a:rPr lang="id-ID" sz="5400" b="1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%</a:t>
            </a:r>
          </a:p>
        </p:txBody>
      </p:sp>
      <p:cxnSp>
        <p:nvCxnSpPr>
          <p:cNvPr id="35" name="Straight Connector 28"/>
          <p:cNvCxnSpPr/>
          <p:nvPr/>
        </p:nvCxnSpPr>
        <p:spPr>
          <a:xfrm flipV="1">
            <a:off x="3872497" y="4955254"/>
            <a:ext cx="793296" cy="36217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29"/>
          <p:cNvCxnSpPr/>
          <p:nvPr/>
        </p:nvCxnSpPr>
        <p:spPr>
          <a:xfrm>
            <a:off x="4665793" y="4955254"/>
            <a:ext cx="156397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 8"/>
          <p:cNvSpPr>
            <a:spLocks/>
          </p:cNvSpPr>
          <p:nvPr/>
        </p:nvSpPr>
        <p:spPr bwMode="auto">
          <a:xfrm rot="5400000" flipH="1">
            <a:off x="728013" y="2868668"/>
            <a:ext cx="3288690" cy="3154320"/>
          </a:xfrm>
          <a:custGeom>
            <a:avLst/>
            <a:gdLst>
              <a:gd name="T0" fmla="*/ 1023 w 1023"/>
              <a:gd name="T1" fmla="*/ 803 h 981"/>
              <a:gd name="T2" fmla="*/ 641 w 1023"/>
              <a:gd name="T3" fmla="*/ 371 h 981"/>
              <a:gd name="T4" fmla="*/ 199 w 1023"/>
              <a:gd name="T5" fmla="*/ 0 h 981"/>
              <a:gd name="T6" fmla="*/ 86 w 1023"/>
              <a:gd name="T7" fmla="*/ 216 h 981"/>
              <a:gd name="T8" fmla="*/ 486 w 1023"/>
              <a:gd name="T9" fmla="*/ 927 h 981"/>
              <a:gd name="T10" fmla="*/ 1023 w 1023"/>
              <a:gd name="T11" fmla="*/ 803 h 9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23" h="981">
                <a:moveTo>
                  <a:pt x="1023" y="803"/>
                </a:moveTo>
                <a:cubicBezTo>
                  <a:pt x="641" y="371"/>
                  <a:pt x="641" y="371"/>
                  <a:pt x="641" y="371"/>
                </a:cubicBezTo>
                <a:cubicBezTo>
                  <a:pt x="199" y="0"/>
                  <a:pt x="199" y="0"/>
                  <a:pt x="199" y="0"/>
                </a:cubicBezTo>
                <a:cubicBezTo>
                  <a:pt x="148" y="61"/>
                  <a:pt x="108" y="134"/>
                  <a:pt x="86" y="216"/>
                </a:cubicBezTo>
                <a:cubicBezTo>
                  <a:pt x="0" y="523"/>
                  <a:pt x="179" y="841"/>
                  <a:pt x="486" y="927"/>
                </a:cubicBezTo>
                <a:cubicBezTo>
                  <a:pt x="682" y="981"/>
                  <a:pt x="882" y="928"/>
                  <a:pt x="1023" y="80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outerShdw blurRad="165100" dist="38100" algn="l" rotWithShape="0">
              <a:prstClr val="black">
                <a:alpha val="23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dirty="0">
              <a:solidFill>
                <a:schemeClr val="tx1">
                  <a:lumMod val="65000"/>
                  <a:lumOff val="35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38" name="TextBox 32"/>
          <p:cNvSpPr txBox="1"/>
          <p:nvPr/>
        </p:nvSpPr>
        <p:spPr>
          <a:xfrm>
            <a:off x="1824542" y="4405568"/>
            <a:ext cx="10775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4</a:t>
            </a:r>
            <a:r>
              <a:rPr 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</a:t>
            </a:r>
            <a:r>
              <a:rPr lang="id-ID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%</a:t>
            </a:r>
          </a:p>
        </p:txBody>
      </p:sp>
      <p:sp>
        <p:nvSpPr>
          <p:cNvPr id="39" name="išľíďè">
            <a:extLst>
              <a:ext uri="{FF2B5EF4-FFF2-40B4-BE49-F238E27FC236}">
                <a16:creationId xmlns:a16="http://schemas.microsoft.com/office/drawing/2014/main" id="{DF5EABB9-ACCA-44E0-ADC4-0A88BD66BDC3}"/>
              </a:ext>
            </a:extLst>
          </p:cNvPr>
          <p:cNvSpPr/>
          <p:nvPr/>
        </p:nvSpPr>
        <p:spPr bwMode="auto">
          <a:xfrm>
            <a:off x="7196889" y="3934809"/>
            <a:ext cx="4233298" cy="1354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766635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5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500"/>
                            </p:stCondLst>
                            <p:childTnLst>
                              <p:par>
                                <p:cTn id="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0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8500"/>
                            </p:stCondLst>
                            <p:childTnLst>
                              <p:par>
                                <p:cTn id="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9000"/>
                            </p:stCondLst>
                            <p:childTnLst>
                              <p:par>
                                <p:cTn id="9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9500"/>
                            </p:stCondLst>
                            <p:childTnLst>
                              <p:par>
                                <p:cTn id="9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0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7" grpId="0"/>
      <p:bldP spid="28" grpId="0"/>
      <p:bldP spid="29" grpId="0"/>
      <p:bldP spid="32" grpId="0"/>
      <p:bldP spid="34" grpId="0"/>
      <p:bldP spid="37" grpId="0" animBg="1"/>
      <p:bldP spid="38" grpId="0"/>
      <p:bldP spid="3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9"/>
          <p:cNvGrpSpPr/>
          <p:nvPr/>
        </p:nvGrpSpPr>
        <p:grpSpPr>
          <a:xfrm>
            <a:off x="3654294" y="1771678"/>
            <a:ext cx="2876234" cy="344903"/>
            <a:chOff x="3249264" y="1751685"/>
            <a:chExt cx="2994025" cy="344993"/>
          </a:xfrm>
        </p:grpSpPr>
        <p:grpSp>
          <p:nvGrpSpPr>
            <p:cNvPr id="3" name="组合 20"/>
            <p:cNvGrpSpPr/>
            <p:nvPr/>
          </p:nvGrpSpPr>
          <p:grpSpPr>
            <a:xfrm>
              <a:off x="3249264" y="1776444"/>
              <a:ext cx="2994025" cy="314202"/>
              <a:chOff x="2940050" y="2132898"/>
              <a:chExt cx="2994025" cy="314202"/>
            </a:xfrm>
          </p:grpSpPr>
          <p:sp>
            <p:nvSpPr>
              <p:cNvPr id="23" name="圆角矩形 22"/>
              <p:cNvSpPr/>
              <p:nvPr/>
            </p:nvSpPr>
            <p:spPr>
              <a:xfrm>
                <a:off x="2940050" y="2132898"/>
                <a:ext cx="2994025" cy="314202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6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endParaRPr>
              </a:p>
            </p:txBody>
          </p:sp>
          <p:sp>
            <p:nvSpPr>
              <p:cNvPr id="24" name="圆角矩形 23"/>
              <p:cNvSpPr/>
              <p:nvPr/>
            </p:nvSpPr>
            <p:spPr>
              <a:xfrm>
                <a:off x="2940050" y="2132898"/>
                <a:ext cx="2108200" cy="314202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6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endParaRPr>
              </a:p>
            </p:txBody>
          </p:sp>
        </p:grpSp>
        <p:sp>
          <p:nvSpPr>
            <p:cNvPr id="22" name="文本框 4"/>
            <p:cNvSpPr txBox="1"/>
            <p:nvPr/>
          </p:nvSpPr>
          <p:spPr>
            <a:xfrm>
              <a:off x="5335260" y="1751685"/>
              <a:ext cx="673754" cy="344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466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rPr>
                <a:t>70%</a:t>
              </a:r>
              <a:endParaRPr lang="zh-CN" altLang="en-US" sz="1466" baseline="-3000" dirty="0">
                <a:solidFill>
                  <a:schemeClr val="bg1"/>
                </a:solidFill>
                <a:latin typeface="Source Han Sans HW SC" panose="020F0502020204030204"/>
                <a:ea typeface="PangMenZhengDao" panose="02010600030101010101" pitchFamily="2" charset="-122"/>
                <a:cs typeface="Arial" panose="020B0604020202020204" pitchFamily="34" charset="0"/>
                <a:sym typeface="Source Han Sans HW SC" panose="020F0502020204030204"/>
              </a:endParaRPr>
            </a:p>
          </p:txBody>
        </p:sp>
      </p:grpSp>
      <p:grpSp>
        <p:nvGrpSpPr>
          <p:cNvPr id="4" name="组合 24"/>
          <p:cNvGrpSpPr/>
          <p:nvPr/>
        </p:nvGrpSpPr>
        <p:grpSpPr>
          <a:xfrm>
            <a:off x="3649302" y="2182644"/>
            <a:ext cx="2876234" cy="344903"/>
            <a:chOff x="3249264" y="2162753"/>
            <a:chExt cx="2994025" cy="344993"/>
          </a:xfrm>
        </p:grpSpPr>
        <p:grpSp>
          <p:nvGrpSpPr>
            <p:cNvPr id="5" name="组合 25"/>
            <p:cNvGrpSpPr/>
            <p:nvPr/>
          </p:nvGrpSpPr>
          <p:grpSpPr>
            <a:xfrm>
              <a:off x="3249264" y="2178703"/>
              <a:ext cx="2994025" cy="314618"/>
              <a:chOff x="2940050" y="2519659"/>
              <a:chExt cx="2994025" cy="314618"/>
            </a:xfrm>
          </p:grpSpPr>
          <p:sp>
            <p:nvSpPr>
              <p:cNvPr id="28" name="圆角矩形 27"/>
              <p:cNvSpPr/>
              <p:nvPr/>
            </p:nvSpPr>
            <p:spPr>
              <a:xfrm>
                <a:off x="2940050" y="2520075"/>
                <a:ext cx="2994025" cy="314202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6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endParaRPr>
              </a:p>
            </p:txBody>
          </p:sp>
          <p:sp>
            <p:nvSpPr>
              <p:cNvPr id="29" name="圆角矩形 28"/>
              <p:cNvSpPr/>
              <p:nvPr/>
            </p:nvSpPr>
            <p:spPr>
              <a:xfrm>
                <a:off x="2940051" y="2519659"/>
                <a:ext cx="889000" cy="314202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6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endParaRPr>
              </a:p>
            </p:txBody>
          </p:sp>
        </p:grpSp>
        <p:sp>
          <p:nvSpPr>
            <p:cNvPr id="27" name="文本框 9"/>
            <p:cNvSpPr txBox="1"/>
            <p:nvPr/>
          </p:nvSpPr>
          <p:spPr>
            <a:xfrm>
              <a:off x="4118870" y="2162753"/>
              <a:ext cx="673754" cy="344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466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rPr>
                <a:t>30%</a:t>
              </a:r>
              <a:endParaRPr lang="zh-CN" altLang="en-US" sz="1466" baseline="-3000" dirty="0">
                <a:solidFill>
                  <a:schemeClr val="bg1"/>
                </a:solidFill>
                <a:latin typeface="Source Han Sans HW SC" panose="020F0502020204030204"/>
                <a:ea typeface="PangMenZhengDao" panose="02010600030101010101" pitchFamily="2" charset="-122"/>
                <a:cs typeface="Arial" panose="020B0604020202020204" pitchFamily="34" charset="0"/>
                <a:sym typeface="Source Han Sans HW SC" panose="020F0502020204030204"/>
              </a:endParaRPr>
            </a:p>
          </p:txBody>
        </p:sp>
      </p:grpSp>
      <p:grpSp>
        <p:nvGrpSpPr>
          <p:cNvPr id="6" name="组合 39"/>
          <p:cNvGrpSpPr/>
          <p:nvPr/>
        </p:nvGrpSpPr>
        <p:grpSpPr>
          <a:xfrm>
            <a:off x="3649301" y="3952369"/>
            <a:ext cx="2893079" cy="352503"/>
            <a:chOff x="3244272" y="3932941"/>
            <a:chExt cx="3011560" cy="352593"/>
          </a:xfrm>
        </p:grpSpPr>
        <p:sp>
          <p:nvSpPr>
            <p:cNvPr id="41" name="圆角矩形 40"/>
            <p:cNvSpPr/>
            <p:nvPr/>
          </p:nvSpPr>
          <p:spPr>
            <a:xfrm>
              <a:off x="3261807" y="3971332"/>
              <a:ext cx="2994025" cy="31420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86">
                <a:solidFill>
                  <a:schemeClr val="bg1"/>
                </a:solidFill>
                <a:latin typeface="Source Han Sans HW SC" panose="020F0502020204030204"/>
                <a:ea typeface="PangMenZhengDao" panose="02010600030101010101" pitchFamily="2" charset="-122"/>
                <a:cs typeface="Arial" panose="020B0604020202020204" pitchFamily="34" charset="0"/>
                <a:sym typeface="Source Han Sans HW SC" panose="020F0502020204030204"/>
              </a:endParaRPr>
            </a:p>
          </p:txBody>
        </p:sp>
        <p:sp>
          <p:nvSpPr>
            <p:cNvPr id="44" name="圆角矩形 43"/>
            <p:cNvSpPr/>
            <p:nvPr/>
          </p:nvSpPr>
          <p:spPr>
            <a:xfrm>
              <a:off x="3244272" y="3971332"/>
              <a:ext cx="1201953" cy="314202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86">
                <a:solidFill>
                  <a:schemeClr val="bg1"/>
                </a:solidFill>
                <a:latin typeface="Source Han Sans HW SC" panose="020F0502020204030204"/>
                <a:ea typeface="PangMenZhengDao" panose="02010600030101010101" pitchFamily="2" charset="-122"/>
                <a:cs typeface="Arial" panose="020B0604020202020204" pitchFamily="34" charset="0"/>
                <a:sym typeface="Source Han Sans HW SC" panose="020F0502020204030204"/>
              </a:endParaRPr>
            </a:p>
          </p:txBody>
        </p:sp>
        <p:sp>
          <p:nvSpPr>
            <p:cNvPr id="45" name="文本框 15"/>
            <p:cNvSpPr txBox="1"/>
            <p:nvPr/>
          </p:nvSpPr>
          <p:spPr>
            <a:xfrm>
              <a:off x="4418924" y="3932941"/>
              <a:ext cx="907693" cy="344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466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rPr>
                <a:t>40%</a:t>
              </a:r>
              <a:endParaRPr lang="zh-CN" altLang="en-US" sz="1466" baseline="-3000" dirty="0">
                <a:solidFill>
                  <a:schemeClr val="bg1"/>
                </a:solidFill>
                <a:latin typeface="Source Han Sans HW SC" panose="020F0502020204030204"/>
                <a:ea typeface="PangMenZhengDao" panose="02010600030101010101" pitchFamily="2" charset="-122"/>
                <a:cs typeface="Arial" panose="020B0604020202020204" pitchFamily="34" charset="0"/>
                <a:sym typeface="Source Han Sans HW SC" panose="020F0502020204030204"/>
              </a:endParaRPr>
            </a:p>
          </p:txBody>
        </p:sp>
      </p:grpSp>
      <p:grpSp>
        <p:nvGrpSpPr>
          <p:cNvPr id="7" name="组合 45"/>
          <p:cNvGrpSpPr/>
          <p:nvPr/>
        </p:nvGrpSpPr>
        <p:grpSpPr>
          <a:xfrm>
            <a:off x="3649304" y="4344300"/>
            <a:ext cx="2890180" cy="351796"/>
            <a:chOff x="3244272" y="4324968"/>
            <a:chExt cx="3008542" cy="351885"/>
          </a:xfrm>
        </p:grpSpPr>
        <p:sp>
          <p:nvSpPr>
            <p:cNvPr id="47" name="圆角矩形 46"/>
            <p:cNvSpPr/>
            <p:nvPr/>
          </p:nvSpPr>
          <p:spPr>
            <a:xfrm>
              <a:off x="3258789" y="4362615"/>
              <a:ext cx="2994025" cy="31420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86">
                <a:solidFill>
                  <a:schemeClr val="bg1"/>
                </a:solidFill>
                <a:latin typeface="Source Han Sans HW SC" panose="020F0502020204030204"/>
                <a:ea typeface="PangMenZhengDao" panose="02010600030101010101" pitchFamily="2" charset="-122"/>
                <a:cs typeface="Arial" panose="020B0604020202020204" pitchFamily="34" charset="0"/>
                <a:sym typeface="Source Han Sans HW SC" panose="020F0502020204030204"/>
              </a:endParaRPr>
            </a:p>
          </p:txBody>
        </p:sp>
        <p:sp>
          <p:nvSpPr>
            <p:cNvPr id="48" name="圆角矩形 47"/>
            <p:cNvSpPr/>
            <p:nvPr/>
          </p:nvSpPr>
          <p:spPr>
            <a:xfrm>
              <a:off x="3244272" y="4362651"/>
              <a:ext cx="2108200" cy="314202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86">
                <a:solidFill>
                  <a:schemeClr val="bg1"/>
                </a:solidFill>
                <a:latin typeface="Source Han Sans HW SC" panose="020F0502020204030204"/>
                <a:ea typeface="PangMenZhengDao" panose="02010600030101010101" pitchFamily="2" charset="-122"/>
                <a:cs typeface="Arial" panose="020B0604020202020204" pitchFamily="34" charset="0"/>
                <a:sym typeface="Source Han Sans HW SC" panose="020F0502020204030204"/>
              </a:endParaRPr>
            </a:p>
          </p:txBody>
        </p:sp>
        <p:sp>
          <p:nvSpPr>
            <p:cNvPr id="49" name="文本框 19"/>
            <p:cNvSpPr txBox="1"/>
            <p:nvPr/>
          </p:nvSpPr>
          <p:spPr>
            <a:xfrm>
              <a:off x="5326614" y="4324968"/>
              <a:ext cx="673754" cy="344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466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rPr>
                <a:t>60%</a:t>
              </a:r>
              <a:endParaRPr lang="zh-CN" altLang="en-US" sz="1466" baseline="-3000" dirty="0">
                <a:solidFill>
                  <a:schemeClr val="bg1"/>
                </a:solidFill>
                <a:latin typeface="Source Han Sans HW SC" panose="020F0502020204030204"/>
                <a:ea typeface="PangMenZhengDao" panose="02010600030101010101" pitchFamily="2" charset="-122"/>
                <a:cs typeface="Arial" panose="020B0604020202020204" pitchFamily="34" charset="0"/>
                <a:sym typeface="Source Han Sans HW SC" panose="020F0502020204030204"/>
              </a:endParaRPr>
            </a:p>
          </p:txBody>
        </p:sp>
      </p:grpSp>
      <p:grpSp>
        <p:nvGrpSpPr>
          <p:cNvPr id="8" name="组合 49"/>
          <p:cNvGrpSpPr/>
          <p:nvPr/>
        </p:nvGrpSpPr>
        <p:grpSpPr>
          <a:xfrm>
            <a:off x="1690077" y="1467753"/>
            <a:ext cx="2157228" cy="2195428"/>
            <a:chOff x="471707" y="1675770"/>
            <a:chExt cx="2158455" cy="2196000"/>
          </a:xfrm>
          <a:solidFill>
            <a:schemeClr val="accent1"/>
          </a:solidFill>
        </p:grpSpPr>
        <p:grpSp>
          <p:nvGrpSpPr>
            <p:cNvPr id="9" name="组合 50"/>
            <p:cNvGrpSpPr>
              <a:grpSpLocks noChangeAspect="1"/>
            </p:cNvGrpSpPr>
            <p:nvPr/>
          </p:nvGrpSpPr>
          <p:grpSpPr>
            <a:xfrm>
              <a:off x="471707" y="1675770"/>
              <a:ext cx="2158455" cy="2196000"/>
              <a:chOff x="5397500" y="5734050"/>
              <a:chExt cx="365125" cy="371476"/>
            </a:xfrm>
            <a:grpFill/>
          </p:grpSpPr>
          <p:sp>
            <p:nvSpPr>
              <p:cNvPr id="55" name="Freeform 288"/>
              <p:cNvSpPr/>
              <p:nvPr/>
            </p:nvSpPr>
            <p:spPr bwMode="auto">
              <a:xfrm>
                <a:off x="5532438" y="5907088"/>
                <a:ext cx="71438" cy="68263"/>
              </a:xfrm>
              <a:custGeom>
                <a:avLst/>
                <a:gdLst>
                  <a:gd name="T0" fmla="*/ 45 w 45"/>
                  <a:gd name="T1" fmla="*/ 17 h 43"/>
                  <a:gd name="T2" fmla="*/ 17 w 45"/>
                  <a:gd name="T3" fmla="*/ 43 h 43"/>
                  <a:gd name="T4" fmla="*/ 0 w 45"/>
                  <a:gd name="T5" fmla="*/ 26 h 43"/>
                  <a:gd name="T6" fmla="*/ 29 w 45"/>
                  <a:gd name="T7" fmla="*/ 0 h 43"/>
                  <a:gd name="T8" fmla="*/ 45 w 45"/>
                  <a:gd name="T9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43">
                    <a:moveTo>
                      <a:pt x="45" y="17"/>
                    </a:moveTo>
                    <a:lnTo>
                      <a:pt x="17" y="43"/>
                    </a:lnTo>
                    <a:lnTo>
                      <a:pt x="0" y="26"/>
                    </a:lnTo>
                    <a:lnTo>
                      <a:pt x="29" y="0"/>
                    </a:lnTo>
                    <a:lnTo>
                      <a:pt x="45" y="1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6"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endParaRPr>
              </a:p>
            </p:txBody>
          </p:sp>
          <p:sp>
            <p:nvSpPr>
              <p:cNvPr id="56" name="Freeform 289"/>
              <p:cNvSpPr>
                <a:spLocks noEditPoints="1"/>
              </p:cNvSpPr>
              <p:nvPr/>
            </p:nvSpPr>
            <p:spPr bwMode="auto">
              <a:xfrm>
                <a:off x="5537200" y="5734050"/>
                <a:ext cx="225425" cy="225425"/>
              </a:xfrm>
              <a:custGeom>
                <a:avLst/>
                <a:gdLst>
                  <a:gd name="T0" fmla="*/ 30 w 60"/>
                  <a:gd name="T1" fmla="*/ 0 h 60"/>
                  <a:gd name="T2" fmla="*/ 0 w 60"/>
                  <a:gd name="T3" fmla="*/ 30 h 60"/>
                  <a:gd name="T4" fmla="*/ 30 w 60"/>
                  <a:gd name="T5" fmla="*/ 60 h 60"/>
                  <a:gd name="T6" fmla="*/ 60 w 60"/>
                  <a:gd name="T7" fmla="*/ 30 h 60"/>
                  <a:gd name="T8" fmla="*/ 30 w 60"/>
                  <a:gd name="T9" fmla="*/ 0 h 60"/>
                  <a:gd name="T10" fmla="*/ 30 w 60"/>
                  <a:gd name="T11" fmla="*/ 51 h 60"/>
                  <a:gd name="T12" fmla="*/ 8 w 60"/>
                  <a:gd name="T13" fmla="*/ 30 h 60"/>
                  <a:gd name="T14" fmla="*/ 30 w 60"/>
                  <a:gd name="T15" fmla="*/ 8 h 60"/>
                  <a:gd name="T16" fmla="*/ 52 w 60"/>
                  <a:gd name="T17" fmla="*/ 30 h 60"/>
                  <a:gd name="T18" fmla="*/ 30 w 60"/>
                  <a:gd name="T1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cubicBezTo>
                      <a:pt x="13" y="0"/>
                      <a:pt x="0" y="13"/>
                      <a:pt x="0" y="30"/>
                    </a:cubicBezTo>
                    <a:cubicBezTo>
                      <a:pt x="0" y="47"/>
                      <a:pt x="13" y="60"/>
                      <a:pt x="30" y="60"/>
                    </a:cubicBezTo>
                    <a:cubicBezTo>
                      <a:pt x="47" y="60"/>
                      <a:pt x="60" y="47"/>
                      <a:pt x="60" y="30"/>
                    </a:cubicBezTo>
                    <a:cubicBezTo>
                      <a:pt x="60" y="13"/>
                      <a:pt x="47" y="0"/>
                      <a:pt x="30" y="0"/>
                    </a:cubicBezTo>
                    <a:close/>
                    <a:moveTo>
                      <a:pt x="30" y="51"/>
                    </a:moveTo>
                    <a:cubicBezTo>
                      <a:pt x="18" y="51"/>
                      <a:pt x="8" y="42"/>
                      <a:pt x="8" y="30"/>
                    </a:cubicBezTo>
                    <a:cubicBezTo>
                      <a:pt x="8" y="18"/>
                      <a:pt x="18" y="8"/>
                      <a:pt x="30" y="8"/>
                    </a:cubicBezTo>
                    <a:cubicBezTo>
                      <a:pt x="42" y="8"/>
                      <a:pt x="52" y="18"/>
                      <a:pt x="52" y="30"/>
                    </a:cubicBezTo>
                    <a:cubicBezTo>
                      <a:pt x="52" y="42"/>
                      <a:pt x="42" y="51"/>
                      <a:pt x="30" y="5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6"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endParaRPr>
              </a:p>
            </p:txBody>
          </p:sp>
          <p:sp>
            <p:nvSpPr>
              <p:cNvPr id="57" name="Freeform 291"/>
              <p:cNvSpPr/>
              <p:nvPr/>
            </p:nvSpPr>
            <p:spPr bwMode="auto">
              <a:xfrm>
                <a:off x="5397500" y="5951538"/>
                <a:ext cx="158750" cy="153988"/>
              </a:xfrm>
              <a:custGeom>
                <a:avLst/>
                <a:gdLst>
                  <a:gd name="T0" fmla="*/ 30 w 42"/>
                  <a:gd name="T1" fmla="*/ 0 h 41"/>
                  <a:gd name="T2" fmla="*/ 3 w 42"/>
                  <a:gd name="T3" fmla="*/ 26 h 41"/>
                  <a:gd name="T4" fmla="*/ 3 w 42"/>
                  <a:gd name="T5" fmla="*/ 38 h 41"/>
                  <a:gd name="T6" fmla="*/ 15 w 42"/>
                  <a:gd name="T7" fmla="*/ 38 h 41"/>
                  <a:gd name="T8" fmla="*/ 42 w 42"/>
                  <a:gd name="T9" fmla="*/ 12 h 41"/>
                  <a:gd name="T10" fmla="*/ 30 w 42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41">
                    <a:moveTo>
                      <a:pt x="30" y="0"/>
                    </a:moveTo>
                    <a:cubicBezTo>
                      <a:pt x="3" y="26"/>
                      <a:pt x="3" y="26"/>
                      <a:pt x="3" y="26"/>
                    </a:cubicBezTo>
                    <a:cubicBezTo>
                      <a:pt x="0" y="29"/>
                      <a:pt x="0" y="34"/>
                      <a:pt x="3" y="38"/>
                    </a:cubicBezTo>
                    <a:cubicBezTo>
                      <a:pt x="6" y="41"/>
                      <a:pt x="12" y="41"/>
                      <a:pt x="15" y="38"/>
                    </a:cubicBezTo>
                    <a:cubicBezTo>
                      <a:pt x="42" y="12"/>
                      <a:pt x="42" y="12"/>
                      <a:pt x="42" y="12"/>
                    </a:cubicBez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6"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endParaRPr>
              </a:p>
            </p:txBody>
          </p:sp>
        </p:grpSp>
        <p:grpSp>
          <p:nvGrpSpPr>
            <p:cNvPr id="10" name="组合 51"/>
            <p:cNvGrpSpPr>
              <a:grpSpLocks noChangeAspect="1"/>
            </p:cNvGrpSpPr>
            <p:nvPr/>
          </p:nvGrpSpPr>
          <p:grpSpPr>
            <a:xfrm>
              <a:off x="1735995" y="2108076"/>
              <a:ext cx="462003" cy="468000"/>
              <a:chOff x="2665061" y="4979202"/>
              <a:chExt cx="284308" cy="288000"/>
            </a:xfrm>
            <a:grpFill/>
          </p:grpSpPr>
          <p:sp>
            <p:nvSpPr>
              <p:cNvPr id="53" name="Freeform 932"/>
              <p:cNvSpPr>
                <a:spLocks noEditPoints="1"/>
              </p:cNvSpPr>
              <p:nvPr/>
            </p:nvSpPr>
            <p:spPr bwMode="auto">
              <a:xfrm>
                <a:off x="2665061" y="4979202"/>
                <a:ext cx="284308" cy="288000"/>
              </a:xfrm>
              <a:custGeom>
                <a:avLst/>
                <a:gdLst>
                  <a:gd name="T0" fmla="*/ 70 w 98"/>
                  <a:gd name="T1" fmla="*/ 42 h 99"/>
                  <a:gd name="T2" fmla="*/ 66 w 98"/>
                  <a:gd name="T3" fmla="*/ 42 h 99"/>
                  <a:gd name="T4" fmla="*/ 41 w 98"/>
                  <a:gd name="T5" fmla="*/ 67 h 99"/>
                  <a:gd name="T6" fmla="*/ 41 w 98"/>
                  <a:gd name="T7" fmla="*/ 70 h 99"/>
                  <a:gd name="T8" fmla="*/ 70 w 98"/>
                  <a:gd name="T9" fmla="*/ 99 h 99"/>
                  <a:gd name="T10" fmla="*/ 98 w 98"/>
                  <a:gd name="T11" fmla="*/ 70 h 99"/>
                  <a:gd name="T12" fmla="*/ 70 w 98"/>
                  <a:gd name="T13" fmla="*/ 42 h 99"/>
                  <a:gd name="T14" fmla="*/ 70 w 98"/>
                  <a:gd name="T15" fmla="*/ 90 h 99"/>
                  <a:gd name="T16" fmla="*/ 50 w 98"/>
                  <a:gd name="T17" fmla="*/ 70 h 99"/>
                  <a:gd name="T18" fmla="*/ 70 w 98"/>
                  <a:gd name="T19" fmla="*/ 51 h 99"/>
                  <a:gd name="T20" fmla="*/ 89 w 98"/>
                  <a:gd name="T21" fmla="*/ 70 h 99"/>
                  <a:gd name="T22" fmla="*/ 70 w 98"/>
                  <a:gd name="T23" fmla="*/ 90 h 99"/>
                  <a:gd name="T24" fmla="*/ 57 w 98"/>
                  <a:gd name="T25" fmla="*/ 29 h 99"/>
                  <a:gd name="T26" fmla="*/ 28 w 98"/>
                  <a:gd name="T27" fmla="*/ 0 h 99"/>
                  <a:gd name="T28" fmla="*/ 0 w 98"/>
                  <a:gd name="T29" fmla="*/ 29 h 99"/>
                  <a:gd name="T30" fmla="*/ 28 w 98"/>
                  <a:gd name="T31" fmla="*/ 57 h 99"/>
                  <a:gd name="T32" fmla="*/ 32 w 98"/>
                  <a:gd name="T33" fmla="*/ 57 h 99"/>
                  <a:gd name="T34" fmla="*/ 56 w 98"/>
                  <a:gd name="T35" fmla="*/ 32 h 99"/>
                  <a:gd name="T36" fmla="*/ 57 w 98"/>
                  <a:gd name="T37" fmla="*/ 29 h 99"/>
                  <a:gd name="T38" fmla="*/ 28 w 98"/>
                  <a:gd name="T39" fmla="*/ 48 h 99"/>
                  <a:gd name="T40" fmla="*/ 8 w 98"/>
                  <a:gd name="T41" fmla="*/ 29 h 99"/>
                  <a:gd name="T42" fmla="*/ 28 w 98"/>
                  <a:gd name="T43" fmla="*/ 9 h 99"/>
                  <a:gd name="T44" fmla="*/ 48 w 98"/>
                  <a:gd name="T45" fmla="*/ 29 h 99"/>
                  <a:gd name="T46" fmla="*/ 28 w 98"/>
                  <a:gd name="T47" fmla="*/ 48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8" h="99">
                    <a:moveTo>
                      <a:pt x="70" y="42"/>
                    </a:moveTo>
                    <a:cubicBezTo>
                      <a:pt x="68" y="42"/>
                      <a:pt x="67" y="42"/>
                      <a:pt x="66" y="42"/>
                    </a:cubicBezTo>
                    <a:cubicBezTo>
                      <a:pt x="41" y="67"/>
                      <a:pt x="41" y="67"/>
                      <a:pt x="41" y="67"/>
                    </a:cubicBezTo>
                    <a:cubicBezTo>
                      <a:pt x="41" y="68"/>
                      <a:pt x="41" y="69"/>
                      <a:pt x="41" y="70"/>
                    </a:cubicBezTo>
                    <a:cubicBezTo>
                      <a:pt x="41" y="86"/>
                      <a:pt x="54" y="99"/>
                      <a:pt x="70" y="99"/>
                    </a:cubicBezTo>
                    <a:cubicBezTo>
                      <a:pt x="85" y="99"/>
                      <a:pt x="98" y="86"/>
                      <a:pt x="98" y="70"/>
                    </a:cubicBezTo>
                    <a:cubicBezTo>
                      <a:pt x="98" y="55"/>
                      <a:pt x="85" y="42"/>
                      <a:pt x="70" y="42"/>
                    </a:cubicBezTo>
                    <a:close/>
                    <a:moveTo>
                      <a:pt x="70" y="90"/>
                    </a:moveTo>
                    <a:cubicBezTo>
                      <a:pt x="59" y="90"/>
                      <a:pt x="50" y="81"/>
                      <a:pt x="50" y="70"/>
                    </a:cubicBezTo>
                    <a:cubicBezTo>
                      <a:pt x="50" y="59"/>
                      <a:pt x="59" y="51"/>
                      <a:pt x="70" y="51"/>
                    </a:cubicBezTo>
                    <a:cubicBezTo>
                      <a:pt x="81" y="51"/>
                      <a:pt x="89" y="59"/>
                      <a:pt x="89" y="70"/>
                    </a:cubicBezTo>
                    <a:cubicBezTo>
                      <a:pt x="89" y="81"/>
                      <a:pt x="81" y="90"/>
                      <a:pt x="70" y="90"/>
                    </a:cubicBezTo>
                    <a:close/>
                    <a:moveTo>
                      <a:pt x="57" y="29"/>
                    </a:moveTo>
                    <a:cubicBezTo>
                      <a:pt x="57" y="13"/>
                      <a:pt x="44" y="0"/>
                      <a:pt x="28" y="0"/>
                    </a:cubicBezTo>
                    <a:cubicBezTo>
                      <a:pt x="12" y="0"/>
                      <a:pt x="0" y="13"/>
                      <a:pt x="0" y="29"/>
                    </a:cubicBezTo>
                    <a:cubicBezTo>
                      <a:pt x="0" y="44"/>
                      <a:pt x="12" y="57"/>
                      <a:pt x="28" y="57"/>
                    </a:cubicBezTo>
                    <a:cubicBezTo>
                      <a:pt x="29" y="57"/>
                      <a:pt x="31" y="57"/>
                      <a:pt x="32" y="57"/>
                    </a:cubicBezTo>
                    <a:cubicBezTo>
                      <a:pt x="56" y="32"/>
                      <a:pt x="56" y="32"/>
                      <a:pt x="56" y="32"/>
                    </a:cubicBezTo>
                    <a:cubicBezTo>
                      <a:pt x="56" y="31"/>
                      <a:pt x="57" y="30"/>
                      <a:pt x="57" y="29"/>
                    </a:cubicBezTo>
                    <a:close/>
                    <a:moveTo>
                      <a:pt x="28" y="48"/>
                    </a:moveTo>
                    <a:cubicBezTo>
                      <a:pt x="17" y="48"/>
                      <a:pt x="8" y="40"/>
                      <a:pt x="8" y="29"/>
                    </a:cubicBezTo>
                    <a:cubicBezTo>
                      <a:pt x="8" y="18"/>
                      <a:pt x="17" y="9"/>
                      <a:pt x="28" y="9"/>
                    </a:cubicBezTo>
                    <a:cubicBezTo>
                      <a:pt x="39" y="9"/>
                      <a:pt x="48" y="18"/>
                      <a:pt x="48" y="29"/>
                    </a:cubicBezTo>
                    <a:cubicBezTo>
                      <a:pt x="48" y="40"/>
                      <a:pt x="39" y="48"/>
                      <a:pt x="28" y="4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6"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endParaRPr>
              </a:p>
            </p:txBody>
          </p:sp>
          <p:sp>
            <p:nvSpPr>
              <p:cNvPr id="54" name="Freeform 933"/>
              <p:cNvSpPr/>
              <p:nvPr/>
            </p:nvSpPr>
            <p:spPr bwMode="auto">
              <a:xfrm>
                <a:off x="2697060" y="5013664"/>
                <a:ext cx="220308" cy="219077"/>
              </a:xfrm>
              <a:custGeom>
                <a:avLst/>
                <a:gdLst>
                  <a:gd name="T0" fmla="*/ 179 w 179"/>
                  <a:gd name="T1" fmla="*/ 12 h 178"/>
                  <a:gd name="T2" fmla="*/ 14 w 179"/>
                  <a:gd name="T3" fmla="*/ 178 h 178"/>
                  <a:gd name="T4" fmla="*/ 0 w 179"/>
                  <a:gd name="T5" fmla="*/ 166 h 178"/>
                  <a:gd name="T6" fmla="*/ 165 w 179"/>
                  <a:gd name="T7" fmla="*/ 0 h 178"/>
                  <a:gd name="T8" fmla="*/ 179 w 179"/>
                  <a:gd name="T9" fmla="*/ 12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78">
                    <a:moveTo>
                      <a:pt x="179" y="12"/>
                    </a:moveTo>
                    <a:lnTo>
                      <a:pt x="14" y="178"/>
                    </a:lnTo>
                    <a:lnTo>
                      <a:pt x="0" y="166"/>
                    </a:lnTo>
                    <a:lnTo>
                      <a:pt x="165" y="0"/>
                    </a:lnTo>
                    <a:lnTo>
                      <a:pt x="179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86"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endParaRPr>
              </a:p>
            </p:txBody>
          </p:sp>
        </p:grpSp>
      </p:grpSp>
      <p:grpSp>
        <p:nvGrpSpPr>
          <p:cNvPr id="11" name="组合 57"/>
          <p:cNvGrpSpPr/>
          <p:nvPr/>
        </p:nvGrpSpPr>
        <p:grpSpPr>
          <a:xfrm>
            <a:off x="1700146" y="3681208"/>
            <a:ext cx="2157228" cy="2195428"/>
            <a:chOff x="478903" y="4355475"/>
            <a:chExt cx="2158455" cy="2196000"/>
          </a:xfrm>
          <a:solidFill>
            <a:schemeClr val="accent3"/>
          </a:solidFill>
        </p:grpSpPr>
        <p:grpSp>
          <p:nvGrpSpPr>
            <p:cNvPr id="12" name="组合 58"/>
            <p:cNvGrpSpPr>
              <a:grpSpLocks noChangeAspect="1"/>
            </p:cNvGrpSpPr>
            <p:nvPr/>
          </p:nvGrpSpPr>
          <p:grpSpPr>
            <a:xfrm>
              <a:off x="1795203" y="4733013"/>
              <a:ext cx="366333" cy="576000"/>
              <a:chOff x="2257888" y="5547128"/>
              <a:chExt cx="137373" cy="216000"/>
            </a:xfrm>
            <a:grpFill/>
          </p:grpSpPr>
          <p:sp>
            <p:nvSpPr>
              <p:cNvPr id="64" name="Freeform 69"/>
              <p:cNvSpPr/>
              <p:nvPr/>
            </p:nvSpPr>
            <p:spPr bwMode="auto">
              <a:xfrm>
                <a:off x="2257888" y="5547128"/>
                <a:ext cx="137373" cy="140987"/>
              </a:xfrm>
              <a:custGeom>
                <a:avLst/>
                <a:gdLst>
                  <a:gd name="T0" fmla="*/ 57 w 64"/>
                  <a:gd name="T1" fmla="*/ 37 h 66"/>
                  <a:gd name="T2" fmla="*/ 43 w 64"/>
                  <a:gd name="T3" fmla="*/ 12 h 66"/>
                  <a:gd name="T4" fmla="*/ 39 w 64"/>
                  <a:gd name="T5" fmla="*/ 6 h 66"/>
                  <a:gd name="T6" fmla="*/ 25 w 64"/>
                  <a:gd name="T7" fmla="*/ 6 h 66"/>
                  <a:gd name="T8" fmla="*/ 22 w 64"/>
                  <a:gd name="T9" fmla="*/ 12 h 66"/>
                  <a:gd name="T10" fmla="*/ 8 w 64"/>
                  <a:gd name="T11" fmla="*/ 37 h 66"/>
                  <a:gd name="T12" fmla="*/ 4 w 64"/>
                  <a:gd name="T13" fmla="*/ 43 h 66"/>
                  <a:gd name="T14" fmla="*/ 11 w 64"/>
                  <a:gd name="T15" fmla="*/ 55 h 66"/>
                  <a:gd name="T16" fmla="*/ 18 w 64"/>
                  <a:gd name="T17" fmla="*/ 55 h 66"/>
                  <a:gd name="T18" fmla="*/ 19 w 64"/>
                  <a:gd name="T19" fmla="*/ 55 h 66"/>
                  <a:gd name="T20" fmla="*/ 19 w 64"/>
                  <a:gd name="T21" fmla="*/ 66 h 66"/>
                  <a:gd name="T22" fmla="*/ 32 w 64"/>
                  <a:gd name="T23" fmla="*/ 62 h 66"/>
                  <a:gd name="T24" fmla="*/ 32 w 64"/>
                  <a:gd name="T25" fmla="*/ 62 h 66"/>
                  <a:gd name="T26" fmla="*/ 46 w 64"/>
                  <a:gd name="T27" fmla="*/ 66 h 66"/>
                  <a:gd name="T28" fmla="*/ 46 w 64"/>
                  <a:gd name="T29" fmla="*/ 55 h 66"/>
                  <a:gd name="T30" fmla="*/ 46 w 64"/>
                  <a:gd name="T31" fmla="*/ 55 h 66"/>
                  <a:gd name="T32" fmla="*/ 53 w 64"/>
                  <a:gd name="T33" fmla="*/ 55 h 66"/>
                  <a:gd name="T34" fmla="*/ 60 w 64"/>
                  <a:gd name="T35" fmla="*/ 43 h 66"/>
                  <a:gd name="T36" fmla="*/ 57 w 64"/>
                  <a:gd name="T37" fmla="*/ 37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4" h="66">
                    <a:moveTo>
                      <a:pt x="57" y="37"/>
                    </a:moveTo>
                    <a:cubicBezTo>
                      <a:pt x="53" y="30"/>
                      <a:pt x="47" y="19"/>
                      <a:pt x="43" y="12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5" y="0"/>
                      <a:pt x="29" y="0"/>
                      <a:pt x="25" y="6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18" y="19"/>
                      <a:pt x="11" y="30"/>
                      <a:pt x="8" y="37"/>
                    </a:cubicBezTo>
                    <a:cubicBezTo>
                      <a:pt x="4" y="43"/>
                      <a:pt x="4" y="43"/>
                      <a:pt x="4" y="43"/>
                    </a:cubicBezTo>
                    <a:cubicBezTo>
                      <a:pt x="0" y="50"/>
                      <a:pt x="3" y="55"/>
                      <a:pt x="11" y="55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19" y="55"/>
                      <a:pt x="19" y="55"/>
                      <a:pt x="19" y="55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23" y="63"/>
                      <a:pt x="27" y="62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cubicBezTo>
                      <a:pt x="37" y="62"/>
                      <a:pt x="42" y="63"/>
                      <a:pt x="46" y="66"/>
                    </a:cubicBezTo>
                    <a:cubicBezTo>
                      <a:pt x="46" y="55"/>
                      <a:pt x="46" y="55"/>
                      <a:pt x="46" y="55"/>
                    </a:cubicBezTo>
                    <a:cubicBezTo>
                      <a:pt x="46" y="55"/>
                      <a:pt x="46" y="55"/>
                      <a:pt x="46" y="55"/>
                    </a:cubicBezTo>
                    <a:cubicBezTo>
                      <a:pt x="53" y="55"/>
                      <a:pt x="53" y="55"/>
                      <a:pt x="53" y="55"/>
                    </a:cubicBezTo>
                    <a:cubicBezTo>
                      <a:pt x="61" y="55"/>
                      <a:pt x="64" y="49"/>
                      <a:pt x="60" y="43"/>
                    </a:cubicBezTo>
                    <a:lnTo>
                      <a:pt x="57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50" tIns="60925" rIns="121850" bIns="60925" numCol="1" anchor="t" anchorCtr="0" compatLnSpc="1"/>
              <a:lstStyle/>
              <a:p>
                <a:endParaRPr lang="zh-CN" altLang="en-US" sz="2486"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endParaRPr>
              </a:p>
            </p:txBody>
          </p:sp>
          <p:sp>
            <p:nvSpPr>
              <p:cNvPr id="65" name="Freeform 70"/>
              <p:cNvSpPr/>
              <p:nvPr/>
            </p:nvSpPr>
            <p:spPr bwMode="auto">
              <a:xfrm>
                <a:off x="2290424" y="5688115"/>
                <a:ext cx="75013" cy="75013"/>
              </a:xfrm>
              <a:custGeom>
                <a:avLst/>
                <a:gdLst>
                  <a:gd name="T0" fmla="*/ 17 w 35"/>
                  <a:gd name="T1" fmla="*/ 0 h 35"/>
                  <a:gd name="T2" fmla="*/ 17 w 35"/>
                  <a:gd name="T3" fmla="*/ 0 h 35"/>
                  <a:gd name="T4" fmla="*/ 17 w 35"/>
                  <a:gd name="T5" fmla="*/ 0 h 35"/>
                  <a:gd name="T6" fmla="*/ 17 w 35"/>
                  <a:gd name="T7" fmla="*/ 0 h 35"/>
                  <a:gd name="T8" fmla="*/ 17 w 35"/>
                  <a:gd name="T9" fmla="*/ 0 h 35"/>
                  <a:gd name="T10" fmla="*/ 4 w 35"/>
                  <a:gd name="T11" fmla="*/ 6 h 35"/>
                  <a:gd name="T12" fmla="*/ 0 w 35"/>
                  <a:gd name="T13" fmla="*/ 17 h 35"/>
                  <a:gd name="T14" fmla="*/ 0 w 35"/>
                  <a:gd name="T15" fmla="*/ 17 h 35"/>
                  <a:gd name="T16" fmla="*/ 17 w 35"/>
                  <a:gd name="T17" fmla="*/ 35 h 35"/>
                  <a:gd name="T18" fmla="*/ 17 w 35"/>
                  <a:gd name="T19" fmla="*/ 35 h 35"/>
                  <a:gd name="T20" fmla="*/ 35 w 35"/>
                  <a:gd name="T21" fmla="*/ 17 h 35"/>
                  <a:gd name="T22" fmla="*/ 35 w 35"/>
                  <a:gd name="T23" fmla="*/ 17 h 35"/>
                  <a:gd name="T24" fmla="*/ 31 w 35"/>
                  <a:gd name="T25" fmla="*/ 6 h 35"/>
                  <a:gd name="T26" fmla="*/ 17 w 35"/>
                  <a:gd name="T2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" h="35">
                    <a:moveTo>
                      <a:pt x="17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2" y="0"/>
                      <a:pt x="7" y="2"/>
                      <a:pt x="4" y="6"/>
                    </a:cubicBezTo>
                    <a:cubicBezTo>
                      <a:pt x="1" y="9"/>
                      <a:pt x="0" y="1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7"/>
                      <a:pt x="8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27" y="35"/>
                      <a:pt x="35" y="27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13"/>
                      <a:pt x="33" y="9"/>
                      <a:pt x="31" y="6"/>
                    </a:cubicBezTo>
                    <a:cubicBezTo>
                      <a:pt x="27" y="2"/>
                      <a:pt x="23" y="0"/>
                      <a:pt x="1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50" tIns="60925" rIns="121850" bIns="60925" numCol="1" anchor="t" anchorCtr="0" compatLnSpc="1"/>
              <a:lstStyle/>
              <a:p>
                <a:endParaRPr lang="zh-CN" altLang="en-US" sz="2486"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endParaRPr>
              </a:p>
            </p:txBody>
          </p:sp>
        </p:grpSp>
        <p:grpSp>
          <p:nvGrpSpPr>
            <p:cNvPr id="13" name="组合 59"/>
            <p:cNvGrpSpPr>
              <a:grpSpLocks noChangeAspect="1"/>
            </p:cNvGrpSpPr>
            <p:nvPr/>
          </p:nvGrpSpPr>
          <p:grpSpPr>
            <a:xfrm>
              <a:off x="478903" y="4355475"/>
              <a:ext cx="2158455" cy="2196000"/>
              <a:chOff x="5397500" y="5734050"/>
              <a:chExt cx="365125" cy="371476"/>
            </a:xfrm>
            <a:grpFill/>
          </p:grpSpPr>
          <p:sp>
            <p:nvSpPr>
              <p:cNvPr id="61" name="Freeform 288"/>
              <p:cNvSpPr/>
              <p:nvPr/>
            </p:nvSpPr>
            <p:spPr bwMode="auto">
              <a:xfrm>
                <a:off x="5532438" y="5907088"/>
                <a:ext cx="71438" cy="68263"/>
              </a:xfrm>
              <a:custGeom>
                <a:avLst/>
                <a:gdLst>
                  <a:gd name="T0" fmla="*/ 45 w 45"/>
                  <a:gd name="T1" fmla="*/ 17 h 43"/>
                  <a:gd name="T2" fmla="*/ 17 w 45"/>
                  <a:gd name="T3" fmla="*/ 43 h 43"/>
                  <a:gd name="T4" fmla="*/ 0 w 45"/>
                  <a:gd name="T5" fmla="*/ 26 h 43"/>
                  <a:gd name="T6" fmla="*/ 29 w 45"/>
                  <a:gd name="T7" fmla="*/ 0 h 43"/>
                  <a:gd name="T8" fmla="*/ 45 w 45"/>
                  <a:gd name="T9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43">
                    <a:moveTo>
                      <a:pt x="45" y="17"/>
                    </a:moveTo>
                    <a:lnTo>
                      <a:pt x="17" y="43"/>
                    </a:lnTo>
                    <a:lnTo>
                      <a:pt x="0" y="26"/>
                    </a:lnTo>
                    <a:lnTo>
                      <a:pt x="29" y="0"/>
                    </a:lnTo>
                    <a:lnTo>
                      <a:pt x="45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50" tIns="60925" rIns="121850" bIns="60925" numCol="1" anchor="t" anchorCtr="0" compatLnSpc="1"/>
              <a:lstStyle/>
              <a:p>
                <a:endParaRPr lang="zh-CN" altLang="en-US" sz="2486"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endParaRPr>
              </a:p>
            </p:txBody>
          </p:sp>
          <p:sp>
            <p:nvSpPr>
              <p:cNvPr id="62" name="Freeform 289"/>
              <p:cNvSpPr>
                <a:spLocks noEditPoints="1"/>
              </p:cNvSpPr>
              <p:nvPr/>
            </p:nvSpPr>
            <p:spPr bwMode="auto">
              <a:xfrm>
                <a:off x="5537200" y="5734050"/>
                <a:ext cx="225425" cy="225425"/>
              </a:xfrm>
              <a:custGeom>
                <a:avLst/>
                <a:gdLst>
                  <a:gd name="T0" fmla="*/ 30 w 60"/>
                  <a:gd name="T1" fmla="*/ 0 h 60"/>
                  <a:gd name="T2" fmla="*/ 0 w 60"/>
                  <a:gd name="T3" fmla="*/ 30 h 60"/>
                  <a:gd name="T4" fmla="*/ 30 w 60"/>
                  <a:gd name="T5" fmla="*/ 60 h 60"/>
                  <a:gd name="T6" fmla="*/ 60 w 60"/>
                  <a:gd name="T7" fmla="*/ 30 h 60"/>
                  <a:gd name="T8" fmla="*/ 30 w 60"/>
                  <a:gd name="T9" fmla="*/ 0 h 60"/>
                  <a:gd name="T10" fmla="*/ 30 w 60"/>
                  <a:gd name="T11" fmla="*/ 51 h 60"/>
                  <a:gd name="T12" fmla="*/ 8 w 60"/>
                  <a:gd name="T13" fmla="*/ 30 h 60"/>
                  <a:gd name="T14" fmla="*/ 30 w 60"/>
                  <a:gd name="T15" fmla="*/ 8 h 60"/>
                  <a:gd name="T16" fmla="*/ 52 w 60"/>
                  <a:gd name="T17" fmla="*/ 30 h 60"/>
                  <a:gd name="T18" fmla="*/ 30 w 60"/>
                  <a:gd name="T1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cubicBezTo>
                      <a:pt x="13" y="0"/>
                      <a:pt x="0" y="13"/>
                      <a:pt x="0" y="30"/>
                    </a:cubicBezTo>
                    <a:cubicBezTo>
                      <a:pt x="0" y="47"/>
                      <a:pt x="13" y="60"/>
                      <a:pt x="30" y="60"/>
                    </a:cubicBezTo>
                    <a:cubicBezTo>
                      <a:pt x="47" y="60"/>
                      <a:pt x="60" y="47"/>
                      <a:pt x="60" y="30"/>
                    </a:cubicBezTo>
                    <a:cubicBezTo>
                      <a:pt x="60" y="13"/>
                      <a:pt x="47" y="0"/>
                      <a:pt x="30" y="0"/>
                    </a:cubicBezTo>
                    <a:close/>
                    <a:moveTo>
                      <a:pt x="30" y="51"/>
                    </a:moveTo>
                    <a:cubicBezTo>
                      <a:pt x="18" y="51"/>
                      <a:pt x="8" y="42"/>
                      <a:pt x="8" y="30"/>
                    </a:cubicBezTo>
                    <a:cubicBezTo>
                      <a:pt x="8" y="18"/>
                      <a:pt x="18" y="8"/>
                      <a:pt x="30" y="8"/>
                    </a:cubicBezTo>
                    <a:cubicBezTo>
                      <a:pt x="42" y="8"/>
                      <a:pt x="52" y="18"/>
                      <a:pt x="52" y="30"/>
                    </a:cubicBezTo>
                    <a:cubicBezTo>
                      <a:pt x="52" y="42"/>
                      <a:pt x="42" y="51"/>
                      <a:pt x="3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50" tIns="60925" rIns="121850" bIns="60925" numCol="1" anchor="t" anchorCtr="0" compatLnSpc="1"/>
              <a:lstStyle/>
              <a:p>
                <a:endParaRPr lang="zh-CN" altLang="en-US" sz="2486"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endParaRPr>
              </a:p>
            </p:txBody>
          </p:sp>
          <p:sp>
            <p:nvSpPr>
              <p:cNvPr id="63" name="Freeform 291"/>
              <p:cNvSpPr/>
              <p:nvPr/>
            </p:nvSpPr>
            <p:spPr bwMode="auto">
              <a:xfrm>
                <a:off x="5397500" y="5951538"/>
                <a:ext cx="158750" cy="153988"/>
              </a:xfrm>
              <a:custGeom>
                <a:avLst/>
                <a:gdLst>
                  <a:gd name="T0" fmla="*/ 30 w 42"/>
                  <a:gd name="T1" fmla="*/ 0 h 41"/>
                  <a:gd name="T2" fmla="*/ 3 w 42"/>
                  <a:gd name="T3" fmla="*/ 26 h 41"/>
                  <a:gd name="T4" fmla="*/ 3 w 42"/>
                  <a:gd name="T5" fmla="*/ 38 h 41"/>
                  <a:gd name="T6" fmla="*/ 15 w 42"/>
                  <a:gd name="T7" fmla="*/ 38 h 41"/>
                  <a:gd name="T8" fmla="*/ 42 w 42"/>
                  <a:gd name="T9" fmla="*/ 12 h 41"/>
                  <a:gd name="T10" fmla="*/ 30 w 42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41">
                    <a:moveTo>
                      <a:pt x="30" y="0"/>
                    </a:moveTo>
                    <a:cubicBezTo>
                      <a:pt x="3" y="26"/>
                      <a:pt x="3" y="26"/>
                      <a:pt x="3" y="26"/>
                    </a:cubicBezTo>
                    <a:cubicBezTo>
                      <a:pt x="0" y="29"/>
                      <a:pt x="0" y="34"/>
                      <a:pt x="3" y="38"/>
                    </a:cubicBezTo>
                    <a:cubicBezTo>
                      <a:pt x="6" y="41"/>
                      <a:pt x="12" y="41"/>
                      <a:pt x="15" y="38"/>
                    </a:cubicBezTo>
                    <a:cubicBezTo>
                      <a:pt x="42" y="12"/>
                      <a:pt x="42" y="12"/>
                      <a:pt x="42" y="12"/>
                    </a:cubicBezTo>
                    <a:lnTo>
                      <a:pt x="3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850" tIns="60925" rIns="121850" bIns="60925" numCol="1" anchor="t" anchorCtr="0" compatLnSpc="1"/>
              <a:lstStyle/>
              <a:p>
                <a:endParaRPr lang="zh-CN" altLang="en-US" sz="2486"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endParaRPr>
              </a:p>
            </p:txBody>
          </p:sp>
        </p:grpSp>
      </p:grpSp>
      <p:sp>
        <p:nvSpPr>
          <p:cNvPr id="66" name="矩形 65"/>
          <p:cNvSpPr/>
          <p:nvPr/>
        </p:nvSpPr>
        <p:spPr>
          <a:xfrm>
            <a:off x="3747073" y="1410915"/>
            <a:ext cx="1005278" cy="338365"/>
          </a:xfrm>
          <a:prstGeom prst="rect">
            <a:avLst/>
          </a:prstGeom>
        </p:spPr>
        <p:txBody>
          <a:bodyPr wrap="none" lIns="91378" tIns="45690" rIns="91378" bIns="45690">
            <a:spAutoFit/>
          </a:bodyPr>
          <a:lstStyle/>
          <a:p>
            <a:r>
              <a:rPr lang="zh-CN" altLang="en-US" sz="1599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添加标题</a:t>
            </a:r>
            <a:endParaRPr lang="en-US" altLang="zh-CN" sz="1599" dirty="0">
              <a:solidFill>
                <a:schemeClr val="tx1">
                  <a:lumMod val="75000"/>
                  <a:lumOff val="25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67" name="矩形 47"/>
          <p:cNvSpPr>
            <a:spLocks noChangeArrowheads="1"/>
          </p:cNvSpPr>
          <p:nvPr/>
        </p:nvSpPr>
        <p:spPr bwMode="auto">
          <a:xfrm>
            <a:off x="3610202" y="2690944"/>
            <a:ext cx="2811063" cy="5148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8" tIns="45690" rIns="91378" bIns="4569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lvl="0" defTabSz="913765">
              <a:lnSpc>
                <a:spcPct val="120000"/>
              </a:lnSpc>
              <a:spcBef>
                <a:spcPct val="0"/>
              </a:spcBef>
              <a:buNone/>
              <a:defRPr/>
            </a:pP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3747073" y="3574921"/>
            <a:ext cx="1005278" cy="338365"/>
          </a:xfrm>
          <a:prstGeom prst="rect">
            <a:avLst/>
          </a:prstGeom>
        </p:spPr>
        <p:txBody>
          <a:bodyPr wrap="none" lIns="91378" tIns="45690" rIns="91378" bIns="45690">
            <a:spAutoFit/>
          </a:bodyPr>
          <a:lstStyle/>
          <a:p>
            <a:r>
              <a:rPr lang="zh-CN" altLang="en-US" sz="1599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添加标题</a:t>
            </a:r>
            <a:endParaRPr lang="en-US" altLang="zh-CN" sz="1599" dirty="0">
              <a:solidFill>
                <a:schemeClr val="tx1">
                  <a:lumMod val="75000"/>
                  <a:lumOff val="25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7133162" y="1637285"/>
            <a:ext cx="215901" cy="215968"/>
          </a:xfrm>
          <a:prstGeom prst="rect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46">
              <a:solidFill>
                <a:srgbClr val="2C3637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cxnSp>
        <p:nvCxnSpPr>
          <p:cNvPr id="73" name="直接连接符 72"/>
          <p:cNvCxnSpPr/>
          <p:nvPr/>
        </p:nvCxnSpPr>
        <p:spPr>
          <a:xfrm>
            <a:off x="7241112" y="1853252"/>
            <a:ext cx="0" cy="987826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矩形 73"/>
          <p:cNvSpPr/>
          <p:nvPr/>
        </p:nvSpPr>
        <p:spPr>
          <a:xfrm>
            <a:off x="7133162" y="2841078"/>
            <a:ext cx="215901" cy="215968"/>
          </a:xfrm>
          <a:prstGeom prst="rect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46">
              <a:solidFill>
                <a:srgbClr val="2C3637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cxnSp>
        <p:nvCxnSpPr>
          <p:cNvPr id="77" name="直接连接符 76"/>
          <p:cNvCxnSpPr/>
          <p:nvPr/>
        </p:nvCxnSpPr>
        <p:spPr>
          <a:xfrm>
            <a:off x="7241112" y="3057046"/>
            <a:ext cx="0" cy="987826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矩形 77"/>
          <p:cNvSpPr/>
          <p:nvPr/>
        </p:nvSpPr>
        <p:spPr>
          <a:xfrm>
            <a:off x="7133162" y="4044869"/>
            <a:ext cx="215901" cy="215968"/>
          </a:xfrm>
          <a:prstGeom prst="rect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46">
              <a:solidFill>
                <a:srgbClr val="2C3637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cxnSp>
        <p:nvCxnSpPr>
          <p:cNvPr id="85" name="直接连接符 84"/>
          <p:cNvCxnSpPr/>
          <p:nvPr/>
        </p:nvCxnSpPr>
        <p:spPr>
          <a:xfrm>
            <a:off x="7241112" y="4228897"/>
            <a:ext cx="0" cy="987826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矩形 85"/>
          <p:cNvSpPr/>
          <p:nvPr/>
        </p:nvSpPr>
        <p:spPr>
          <a:xfrm>
            <a:off x="7133162" y="5155298"/>
            <a:ext cx="215901" cy="215968"/>
          </a:xfrm>
          <a:prstGeom prst="rect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46">
              <a:solidFill>
                <a:srgbClr val="2C3637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01" name="标题 4"/>
          <p:cNvSpPr txBox="1"/>
          <p:nvPr/>
        </p:nvSpPr>
        <p:spPr>
          <a:xfrm>
            <a:off x="50770" y="2538522"/>
            <a:ext cx="1727210" cy="332829"/>
          </a:xfrm>
          <a:prstGeom prst="rect">
            <a:avLst/>
          </a:prstGeom>
        </p:spPr>
        <p:txBody>
          <a:bodyPr vert="horz" lIns="91388" tIns="45694" rIns="91388" bIns="45694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599" dirty="0">
                <a:solidFill>
                  <a:schemeClr val="bg1"/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财务与融资</a:t>
            </a:r>
            <a:endParaRPr lang="zh-CN" altLang="en-US" sz="1200" b="1" dirty="0">
              <a:solidFill>
                <a:schemeClr val="bg1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58" name="išľíďè">
            <a:extLst>
              <a:ext uri="{FF2B5EF4-FFF2-40B4-BE49-F238E27FC236}">
                <a16:creationId xmlns:a16="http://schemas.microsoft.com/office/drawing/2014/main" id="{CD68CDAB-C2FA-42C4-A2AF-FB6468555581}"/>
              </a:ext>
            </a:extLst>
          </p:cNvPr>
          <p:cNvSpPr/>
          <p:nvPr/>
        </p:nvSpPr>
        <p:spPr bwMode="auto">
          <a:xfrm>
            <a:off x="7656859" y="1818949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59" name="iSlíďè">
            <a:extLst>
              <a:ext uri="{FF2B5EF4-FFF2-40B4-BE49-F238E27FC236}">
                <a16:creationId xmlns:a16="http://schemas.microsoft.com/office/drawing/2014/main" id="{4DDCC860-A988-497C-B2D5-DA0769E074E4}"/>
              </a:ext>
            </a:extLst>
          </p:cNvPr>
          <p:cNvSpPr txBox="1"/>
          <p:nvPr/>
        </p:nvSpPr>
        <p:spPr bwMode="auto">
          <a:xfrm>
            <a:off x="7685019" y="1467753"/>
            <a:ext cx="1438709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标题文本预设</a:t>
            </a:r>
          </a:p>
        </p:txBody>
      </p:sp>
      <p:sp>
        <p:nvSpPr>
          <p:cNvPr id="60" name="išľíďè">
            <a:extLst>
              <a:ext uri="{FF2B5EF4-FFF2-40B4-BE49-F238E27FC236}">
                <a16:creationId xmlns:a16="http://schemas.microsoft.com/office/drawing/2014/main" id="{567513BE-A700-4E1D-8192-C24A28598ECF}"/>
              </a:ext>
            </a:extLst>
          </p:cNvPr>
          <p:cNvSpPr/>
          <p:nvPr/>
        </p:nvSpPr>
        <p:spPr bwMode="auto">
          <a:xfrm>
            <a:off x="7656859" y="2901861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80" name="iSlíďè">
            <a:extLst>
              <a:ext uri="{FF2B5EF4-FFF2-40B4-BE49-F238E27FC236}">
                <a16:creationId xmlns:a16="http://schemas.microsoft.com/office/drawing/2014/main" id="{74FBEF49-4324-4169-8F3E-DA8593BAAAC1}"/>
              </a:ext>
            </a:extLst>
          </p:cNvPr>
          <p:cNvSpPr txBox="1"/>
          <p:nvPr/>
        </p:nvSpPr>
        <p:spPr bwMode="auto">
          <a:xfrm>
            <a:off x="7685019" y="2550665"/>
            <a:ext cx="1438709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标题文本预设</a:t>
            </a:r>
          </a:p>
        </p:txBody>
      </p:sp>
      <p:sp>
        <p:nvSpPr>
          <p:cNvPr id="81" name="išľíďè">
            <a:extLst>
              <a:ext uri="{FF2B5EF4-FFF2-40B4-BE49-F238E27FC236}">
                <a16:creationId xmlns:a16="http://schemas.microsoft.com/office/drawing/2014/main" id="{82927162-2295-402B-AD01-9F41CAB9E178}"/>
              </a:ext>
            </a:extLst>
          </p:cNvPr>
          <p:cNvSpPr/>
          <p:nvPr/>
        </p:nvSpPr>
        <p:spPr bwMode="auto">
          <a:xfrm>
            <a:off x="7681576" y="3984773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82" name="iSlíďè">
            <a:extLst>
              <a:ext uri="{FF2B5EF4-FFF2-40B4-BE49-F238E27FC236}">
                <a16:creationId xmlns:a16="http://schemas.microsoft.com/office/drawing/2014/main" id="{E84291F0-CEC3-4D40-A117-4428D3450A50}"/>
              </a:ext>
            </a:extLst>
          </p:cNvPr>
          <p:cNvSpPr txBox="1"/>
          <p:nvPr/>
        </p:nvSpPr>
        <p:spPr bwMode="auto">
          <a:xfrm>
            <a:off x="7709736" y="3633577"/>
            <a:ext cx="1438709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标题文本预设</a:t>
            </a:r>
          </a:p>
        </p:txBody>
      </p:sp>
      <p:sp>
        <p:nvSpPr>
          <p:cNvPr id="83" name="išľíďè">
            <a:extLst>
              <a:ext uri="{FF2B5EF4-FFF2-40B4-BE49-F238E27FC236}">
                <a16:creationId xmlns:a16="http://schemas.microsoft.com/office/drawing/2014/main" id="{1F3CC199-EDD0-4C06-A53F-4306516B79A4}"/>
              </a:ext>
            </a:extLst>
          </p:cNvPr>
          <p:cNvSpPr/>
          <p:nvPr/>
        </p:nvSpPr>
        <p:spPr bwMode="auto">
          <a:xfrm>
            <a:off x="7682031" y="4988075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89" name="iSlíďè">
            <a:extLst>
              <a:ext uri="{FF2B5EF4-FFF2-40B4-BE49-F238E27FC236}">
                <a16:creationId xmlns:a16="http://schemas.microsoft.com/office/drawing/2014/main" id="{0CAFE7DE-3925-46B9-B8E2-CDA48DD45331}"/>
              </a:ext>
            </a:extLst>
          </p:cNvPr>
          <p:cNvSpPr txBox="1"/>
          <p:nvPr/>
        </p:nvSpPr>
        <p:spPr bwMode="auto">
          <a:xfrm>
            <a:off x="7710191" y="4636879"/>
            <a:ext cx="1438709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标题文本预设</a:t>
            </a:r>
          </a:p>
        </p:txBody>
      </p:sp>
      <p:sp>
        <p:nvSpPr>
          <p:cNvPr id="90" name="矩形 47">
            <a:extLst>
              <a:ext uri="{FF2B5EF4-FFF2-40B4-BE49-F238E27FC236}">
                <a16:creationId xmlns:a16="http://schemas.microsoft.com/office/drawing/2014/main" id="{3F46C52E-5C57-4F2E-9F84-44BDEBA2B4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0202" y="4966684"/>
            <a:ext cx="2811063" cy="5148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8" tIns="45690" rIns="91378" bIns="4569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lvl="0" defTabSz="913765">
              <a:lnSpc>
                <a:spcPct val="120000"/>
              </a:lnSpc>
              <a:spcBef>
                <a:spcPct val="0"/>
              </a:spcBef>
              <a:buNone/>
              <a:defRPr/>
            </a:pP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97944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3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3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5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500"/>
                            </p:stCondLst>
                            <p:childTnLst>
                              <p:par>
                                <p:cTn id="37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700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500"/>
                            </p:stCondLst>
                            <p:childTnLst>
                              <p:par>
                                <p:cTn id="46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8000"/>
                            </p:stCondLst>
                            <p:childTnLst>
                              <p:par>
                                <p:cTn id="5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8500"/>
                            </p:stCondLst>
                            <p:childTnLst>
                              <p:par>
                                <p:cTn id="5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9000"/>
                            </p:stCondLst>
                            <p:childTnLst>
                              <p:par>
                                <p:cTn id="6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9500"/>
                            </p:stCondLst>
                            <p:childTnLst>
                              <p:par>
                                <p:cTn id="6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1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67" grpId="0"/>
      <p:bldP spid="68" grpId="0"/>
      <p:bldP spid="70" grpId="0" animBg="1"/>
      <p:bldP spid="74" grpId="0" animBg="1"/>
      <p:bldP spid="78" grpId="0" animBg="1"/>
      <p:bldP spid="86" grpId="0" animBg="1"/>
      <p:bldP spid="58" grpId="0"/>
      <p:bldP spid="59" grpId="0"/>
      <p:bldP spid="60" grpId="0"/>
      <p:bldP spid="80" grpId="0"/>
      <p:bldP spid="81" grpId="0"/>
      <p:bldP spid="82" grpId="0"/>
      <p:bldP spid="83" grpId="0"/>
      <p:bldP spid="89" grpId="0"/>
      <p:bldP spid="9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FIRST_PUBLISH" val="1"/>
  <p:tag name="ISPRING_PRESENTATION_TITLE" val="0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1709</Words>
  <Application>Microsoft Office PowerPoint</Application>
  <PresentationFormat>宽屏</PresentationFormat>
  <Paragraphs>326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1" baseType="lpstr">
      <vt:lpstr>Source Han Sans HW SC</vt:lpstr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01</dc:title>
  <dc:creator>xb21cn</dc:creator>
  <cp:lastModifiedBy>Administrator</cp:lastModifiedBy>
  <cp:revision>8</cp:revision>
  <dcterms:created xsi:type="dcterms:W3CDTF">2019-04-03T08:08:37Z</dcterms:created>
  <dcterms:modified xsi:type="dcterms:W3CDTF">2019-04-04T01:17:02Z</dcterms:modified>
</cp:coreProperties>
</file>

<file path=docProps/thumbnail.jpeg>
</file>